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4.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858" r:id="rId2"/>
    <p:sldMasterId id="2147483799" r:id="rId3"/>
    <p:sldMasterId id="2147483829" r:id="rId4"/>
    <p:sldMasterId id="2147483777" r:id="rId5"/>
  </p:sldMasterIdLst>
  <p:notesMasterIdLst>
    <p:notesMasterId r:id="rId13"/>
  </p:notesMasterIdLst>
  <p:sldIdLst>
    <p:sldId id="288" r:id="rId6"/>
    <p:sldId id="257" r:id="rId7"/>
    <p:sldId id="261" r:id="rId8"/>
    <p:sldId id="258" r:id="rId9"/>
    <p:sldId id="259" r:id="rId10"/>
    <p:sldId id="260" r:id="rId11"/>
    <p:sldId id="284"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1465"/>
    <a:srgbClr val="FFDEE6"/>
    <a:srgbClr val="AA72A3"/>
    <a:srgbClr val="8E4384"/>
    <a:srgbClr val="E7E9EF"/>
    <a:srgbClr val="CFD4DF"/>
    <a:srgbClr val="E3D0E0"/>
    <a:srgbClr val="FF5982"/>
    <a:srgbClr val="707E9E"/>
    <a:srgbClr val="4053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Normaali tyyli 2 - Korostu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770" autoAdjust="0"/>
  </p:normalViewPr>
  <p:slideViewPr>
    <p:cSldViewPr showGuides="1">
      <p:cViewPr varScale="1">
        <p:scale>
          <a:sx n="63" d="100"/>
          <a:sy n="63" d="100"/>
        </p:scale>
        <p:origin x="804" y="56"/>
      </p:cViewPr>
      <p:guideLst>
        <p:guide orient="horz" pos="2160"/>
        <p:guide pos="3840"/>
      </p:guideLst>
    </p:cSldViewPr>
  </p:slideViewPr>
  <p:outlineViewPr>
    <p:cViewPr>
      <p:scale>
        <a:sx n="33" d="100"/>
        <a:sy n="33" d="100"/>
      </p:scale>
      <p:origin x="0" y="-748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3E58C9-E1E5-41FB-BC1E-06CDFEA587F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74E4A22C-7D2D-406A-9FA1-0F4190F17A6C}">
      <dgm:prSet/>
      <dgm:spPr/>
      <dgm:t>
        <a:bodyPr/>
        <a:lstStyle/>
        <a:p>
          <a:r>
            <a:rPr lang="fi-FI"/>
            <a:t>Intran ohjeistuksessa viitataan työturvallisuuslakiin, jonka mukaan, jos työpaikan ilman lämpötila ylittää teknisistä toimista huolimatta helteen vuoksi 28 °C, työnantajan on rajoitettava aikaa, jonka työntekijät työskentelevät tällaisessa työympäristössä</a:t>
          </a:r>
          <a:endParaRPr lang="en-US"/>
        </a:p>
      </dgm:t>
    </dgm:pt>
    <dgm:pt modelId="{3488DDD6-BACA-438B-B007-9DA25F8CD7A9}" type="parTrans" cxnId="{EFE48854-97C6-4F8C-B21C-5A7F1A1F0320}">
      <dgm:prSet/>
      <dgm:spPr/>
      <dgm:t>
        <a:bodyPr/>
        <a:lstStyle/>
        <a:p>
          <a:endParaRPr lang="en-US"/>
        </a:p>
      </dgm:t>
    </dgm:pt>
    <dgm:pt modelId="{5CEB6F3E-50C8-4553-9635-8283BBF3DB82}" type="sibTrans" cxnId="{EFE48854-97C6-4F8C-B21C-5A7F1A1F0320}">
      <dgm:prSet/>
      <dgm:spPr/>
      <dgm:t>
        <a:bodyPr/>
        <a:lstStyle/>
        <a:p>
          <a:endParaRPr lang="en-US"/>
        </a:p>
      </dgm:t>
    </dgm:pt>
    <dgm:pt modelId="{261D7FA7-D909-4B47-8953-79CF3FCAA86D}">
      <dgm:prSet/>
      <dgm:spPr/>
      <dgm:t>
        <a:bodyPr/>
        <a:lstStyle/>
        <a:p>
          <a:r>
            <a:rPr lang="fi-FI"/>
            <a:t>Kun työsuojeluvaltuutettuina pyydämme noudattamaan tätä ohjetta, saamme usein vastaukseksi, ettei työntekijöitä ole riittävästi, jotta työn keventäminen tai tauotus viileässä tilassa olisi mahdollista. Kuumassa työskentelyssä työntekijän terveys vaarantuu, mikä lisää sairauspoissaoloja ja kuormittaa muuta henkilöstöä sekä asiakastyötä.</a:t>
          </a:r>
          <a:endParaRPr lang="en-US"/>
        </a:p>
      </dgm:t>
    </dgm:pt>
    <dgm:pt modelId="{1ADB73BC-0FFE-445C-B01C-C8762E2E78F9}" type="parTrans" cxnId="{B4623E7A-4DD0-420E-81D8-FBD4BE29F4CA}">
      <dgm:prSet/>
      <dgm:spPr/>
      <dgm:t>
        <a:bodyPr/>
        <a:lstStyle/>
        <a:p>
          <a:endParaRPr lang="en-US"/>
        </a:p>
      </dgm:t>
    </dgm:pt>
    <dgm:pt modelId="{242C9FC1-82F4-444F-B28A-3A7217EC568A}" type="sibTrans" cxnId="{B4623E7A-4DD0-420E-81D8-FBD4BE29F4CA}">
      <dgm:prSet/>
      <dgm:spPr/>
      <dgm:t>
        <a:bodyPr/>
        <a:lstStyle/>
        <a:p>
          <a:endParaRPr lang="en-US"/>
        </a:p>
      </dgm:t>
    </dgm:pt>
    <dgm:pt modelId="{D05854DA-8A46-4F30-B663-94ECBD88310F}">
      <dgm:prSet/>
      <dgm:spPr/>
      <dgm:t>
        <a:bodyPr/>
        <a:lstStyle/>
        <a:p>
          <a:r>
            <a:rPr lang="fi-FI" b="1"/>
            <a:t>Samalla intran ohjesivulla todetaan:</a:t>
          </a:r>
          <a:br>
            <a:rPr lang="fi-FI"/>
          </a:br>
          <a:r>
            <a:rPr lang="fi-FI" i="1"/>
            <a:t>"Hyvinvointialueen toimipisteissä on useita työyksiköitä, joissa on huonekohtaisia tai yksikkökohtaisia jäähdyttimiä. Näissä yksiköissä on useimmiten helteelläkin työolosuhteet sellaiset, ettei lämpöolosuhteista aiheudu vaaraa työntekijöille."</a:t>
          </a:r>
          <a:endParaRPr lang="en-US"/>
        </a:p>
      </dgm:t>
    </dgm:pt>
    <dgm:pt modelId="{DB64B6C2-102D-46A1-BABF-1A7C36AEA519}" type="parTrans" cxnId="{7D824A14-7513-4FF6-84DB-22E60E12B730}">
      <dgm:prSet/>
      <dgm:spPr/>
      <dgm:t>
        <a:bodyPr/>
        <a:lstStyle/>
        <a:p>
          <a:endParaRPr lang="en-US"/>
        </a:p>
      </dgm:t>
    </dgm:pt>
    <dgm:pt modelId="{65D1AC3B-9DE7-415F-AC13-DAFF33E18E24}" type="sibTrans" cxnId="{7D824A14-7513-4FF6-84DB-22E60E12B730}">
      <dgm:prSet/>
      <dgm:spPr/>
      <dgm:t>
        <a:bodyPr/>
        <a:lstStyle/>
        <a:p>
          <a:endParaRPr lang="en-US"/>
        </a:p>
      </dgm:t>
    </dgm:pt>
    <dgm:pt modelId="{EAF54C92-F058-4E16-AD43-E554CEEFCBBD}" type="pres">
      <dgm:prSet presAssocID="{BE3E58C9-E1E5-41FB-BC1E-06CDFEA587F5}" presName="root" presStyleCnt="0">
        <dgm:presLayoutVars>
          <dgm:dir/>
          <dgm:resizeHandles val="exact"/>
        </dgm:presLayoutVars>
      </dgm:prSet>
      <dgm:spPr/>
    </dgm:pt>
    <dgm:pt modelId="{9B686E95-FACC-4F0B-ADD1-82941AB49B23}" type="pres">
      <dgm:prSet presAssocID="{74E4A22C-7D2D-406A-9FA1-0F4190F17A6C}" presName="compNode" presStyleCnt="0"/>
      <dgm:spPr/>
    </dgm:pt>
    <dgm:pt modelId="{7B784792-2E9D-4B56-9A3C-33D1BA2310B6}" type="pres">
      <dgm:prSet presAssocID="{74E4A22C-7D2D-406A-9FA1-0F4190F17A6C}" presName="bgRect" presStyleLbl="bgShp" presStyleIdx="0" presStyleCnt="3"/>
      <dgm:spPr/>
    </dgm:pt>
    <dgm:pt modelId="{8A54CB54-3A17-47F3-BFDC-57902A363517}" type="pres">
      <dgm:prSet presAssocID="{74E4A22C-7D2D-406A-9FA1-0F4190F17A6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Ärsyttävä aine"/>
        </a:ext>
      </dgm:extLst>
    </dgm:pt>
    <dgm:pt modelId="{E5225EDA-1D3C-4940-8F2A-474BAA811515}" type="pres">
      <dgm:prSet presAssocID="{74E4A22C-7D2D-406A-9FA1-0F4190F17A6C}" presName="spaceRect" presStyleCnt="0"/>
      <dgm:spPr/>
    </dgm:pt>
    <dgm:pt modelId="{643C822A-0465-42C9-9419-052E90DFE6CB}" type="pres">
      <dgm:prSet presAssocID="{74E4A22C-7D2D-406A-9FA1-0F4190F17A6C}" presName="parTx" presStyleLbl="revTx" presStyleIdx="0" presStyleCnt="3">
        <dgm:presLayoutVars>
          <dgm:chMax val="0"/>
          <dgm:chPref val="0"/>
        </dgm:presLayoutVars>
      </dgm:prSet>
      <dgm:spPr/>
    </dgm:pt>
    <dgm:pt modelId="{D2A6D701-ED6C-4B86-A8A9-65648F37E132}" type="pres">
      <dgm:prSet presAssocID="{5CEB6F3E-50C8-4553-9635-8283BBF3DB82}" presName="sibTrans" presStyleCnt="0"/>
      <dgm:spPr/>
    </dgm:pt>
    <dgm:pt modelId="{4DCC955D-0092-4BB8-A796-2D9754AD8374}" type="pres">
      <dgm:prSet presAssocID="{261D7FA7-D909-4B47-8953-79CF3FCAA86D}" presName="compNode" presStyleCnt="0"/>
      <dgm:spPr/>
    </dgm:pt>
    <dgm:pt modelId="{CF082E2C-7908-4B28-83C1-5352DD1960F6}" type="pres">
      <dgm:prSet presAssocID="{261D7FA7-D909-4B47-8953-79CF3FCAA86D}" presName="bgRect" presStyleLbl="bgShp" presStyleIdx="1" presStyleCnt="3"/>
      <dgm:spPr/>
    </dgm:pt>
    <dgm:pt modelId="{54AE29B3-0911-4557-B6F8-9B67EDE1A250}" type="pres">
      <dgm:prSet presAssocID="{261D7FA7-D909-4B47-8953-79CF3FCAA86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struction Worker"/>
        </a:ext>
      </dgm:extLst>
    </dgm:pt>
    <dgm:pt modelId="{D4DA5D2C-2DC8-457F-BF64-BB17A80910B4}" type="pres">
      <dgm:prSet presAssocID="{261D7FA7-D909-4B47-8953-79CF3FCAA86D}" presName="spaceRect" presStyleCnt="0"/>
      <dgm:spPr/>
    </dgm:pt>
    <dgm:pt modelId="{D4AE932C-D534-493E-925A-FB5CFF0D62F0}" type="pres">
      <dgm:prSet presAssocID="{261D7FA7-D909-4B47-8953-79CF3FCAA86D}" presName="parTx" presStyleLbl="revTx" presStyleIdx="1" presStyleCnt="3">
        <dgm:presLayoutVars>
          <dgm:chMax val="0"/>
          <dgm:chPref val="0"/>
        </dgm:presLayoutVars>
      </dgm:prSet>
      <dgm:spPr/>
    </dgm:pt>
    <dgm:pt modelId="{175BD33F-8473-4A8D-8C32-E21A3AC7AD54}" type="pres">
      <dgm:prSet presAssocID="{242C9FC1-82F4-444F-B28A-3A7217EC568A}" presName="sibTrans" presStyleCnt="0"/>
      <dgm:spPr/>
    </dgm:pt>
    <dgm:pt modelId="{06B450A1-C541-4E1E-9265-1C571BBB81BB}" type="pres">
      <dgm:prSet presAssocID="{D05854DA-8A46-4F30-B663-94ECBD88310F}" presName="compNode" presStyleCnt="0"/>
      <dgm:spPr/>
    </dgm:pt>
    <dgm:pt modelId="{4E00ED4A-0D95-484E-A37C-6A758DB702FB}" type="pres">
      <dgm:prSet presAssocID="{D05854DA-8A46-4F30-B663-94ECBD88310F}" presName="bgRect" presStyleLbl="bgShp" presStyleIdx="2" presStyleCnt="3"/>
      <dgm:spPr/>
    </dgm:pt>
    <dgm:pt modelId="{F0176CAD-894D-4BDB-B834-3BB7B221AC48}" type="pres">
      <dgm:prSet presAssocID="{D05854DA-8A46-4F30-B663-94ECBD88310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ecision chart"/>
        </a:ext>
      </dgm:extLst>
    </dgm:pt>
    <dgm:pt modelId="{29242C7C-D710-4A78-B288-8EDF4CF4079D}" type="pres">
      <dgm:prSet presAssocID="{D05854DA-8A46-4F30-B663-94ECBD88310F}" presName="spaceRect" presStyleCnt="0"/>
      <dgm:spPr/>
    </dgm:pt>
    <dgm:pt modelId="{437FE69E-3604-47F1-BF60-9860B4B179EB}" type="pres">
      <dgm:prSet presAssocID="{D05854DA-8A46-4F30-B663-94ECBD88310F}" presName="parTx" presStyleLbl="revTx" presStyleIdx="2" presStyleCnt="3">
        <dgm:presLayoutVars>
          <dgm:chMax val="0"/>
          <dgm:chPref val="0"/>
        </dgm:presLayoutVars>
      </dgm:prSet>
      <dgm:spPr/>
    </dgm:pt>
  </dgm:ptLst>
  <dgm:cxnLst>
    <dgm:cxn modelId="{7D824A14-7513-4FF6-84DB-22E60E12B730}" srcId="{BE3E58C9-E1E5-41FB-BC1E-06CDFEA587F5}" destId="{D05854DA-8A46-4F30-B663-94ECBD88310F}" srcOrd="2" destOrd="0" parTransId="{DB64B6C2-102D-46A1-BABF-1A7C36AEA519}" sibTransId="{65D1AC3B-9DE7-415F-AC13-DAFF33E18E24}"/>
    <dgm:cxn modelId="{EFE48854-97C6-4F8C-B21C-5A7F1A1F0320}" srcId="{BE3E58C9-E1E5-41FB-BC1E-06CDFEA587F5}" destId="{74E4A22C-7D2D-406A-9FA1-0F4190F17A6C}" srcOrd="0" destOrd="0" parTransId="{3488DDD6-BACA-438B-B007-9DA25F8CD7A9}" sibTransId="{5CEB6F3E-50C8-4553-9635-8283BBF3DB82}"/>
    <dgm:cxn modelId="{B4623E7A-4DD0-420E-81D8-FBD4BE29F4CA}" srcId="{BE3E58C9-E1E5-41FB-BC1E-06CDFEA587F5}" destId="{261D7FA7-D909-4B47-8953-79CF3FCAA86D}" srcOrd="1" destOrd="0" parTransId="{1ADB73BC-0FFE-445C-B01C-C8762E2E78F9}" sibTransId="{242C9FC1-82F4-444F-B28A-3A7217EC568A}"/>
    <dgm:cxn modelId="{71196FB2-D846-457E-8B68-589E2023665E}" type="presOf" srcId="{74E4A22C-7D2D-406A-9FA1-0F4190F17A6C}" destId="{643C822A-0465-42C9-9419-052E90DFE6CB}" srcOrd="0" destOrd="0" presId="urn:microsoft.com/office/officeart/2018/2/layout/IconVerticalSolidList"/>
    <dgm:cxn modelId="{5ADE5ABB-F5B6-45C7-B298-39EBD8E59631}" type="presOf" srcId="{BE3E58C9-E1E5-41FB-BC1E-06CDFEA587F5}" destId="{EAF54C92-F058-4E16-AD43-E554CEEFCBBD}" srcOrd="0" destOrd="0" presId="urn:microsoft.com/office/officeart/2018/2/layout/IconVerticalSolidList"/>
    <dgm:cxn modelId="{76B39BD9-BA3A-4B06-9ED5-41CB592EF358}" type="presOf" srcId="{D05854DA-8A46-4F30-B663-94ECBD88310F}" destId="{437FE69E-3604-47F1-BF60-9860B4B179EB}" srcOrd="0" destOrd="0" presId="urn:microsoft.com/office/officeart/2018/2/layout/IconVerticalSolidList"/>
    <dgm:cxn modelId="{AB0D08EE-FB8C-4BF1-B44F-CF6BA91C44BE}" type="presOf" srcId="{261D7FA7-D909-4B47-8953-79CF3FCAA86D}" destId="{D4AE932C-D534-493E-925A-FB5CFF0D62F0}" srcOrd="0" destOrd="0" presId="urn:microsoft.com/office/officeart/2018/2/layout/IconVerticalSolidList"/>
    <dgm:cxn modelId="{685B2163-251B-4FBD-8894-28DB629F23C4}" type="presParOf" srcId="{EAF54C92-F058-4E16-AD43-E554CEEFCBBD}" destId="{9B686E95-FACC-4F0B-ADD1-82941AB49B23}" srcOrd="0" destOrd="0" presId="urn:microsoft.com/office/officeart/2018/2/layout/IconVerticalSolidList"/>
    <dgm:cxn modelId="{CADCDDCD-FD71-4A25-AC83-B4FA05D180EA}" type="presParOf" srcId="{9B686E95-FACC-4F0B-ADD1-82941AB49B23}" destId="{7B784792-2E9D-4B56-9A3C-33D1BA2310B6}" srcOrd="0" destOrd="0" presId="urn:microsoft.com/office/officeart/2018/2/layout/IconVerticalSolidList"/>
    <dgm:cxn modelId="{CDC7E663-F80B-4209-AE0D-80852654AB80}" type="presParOf" srcId="{9B686E95-FACC-4F0B-ADD1-82941AB49B23}" destId="{8A54CB54-3A17-47F3-BFDC-57902A363517}" srcOrd="1" destOrd="0" presId="urn:microsoft.com/office/officeart/2018/2/layout/IconVerticalSolidList"/>
    <dgm:cxn modelId="{DFACA575-CFA8-4429-A009-F825CD2EE2CE}" type="presParOf" srcId="{9B686E95-FACC-4F0B-ADD1-82941AB49B23}" destId="{E5225EDA-1D3C-4940-8F2A-474BAA811515}" srcOrd="2" destOrd="0" presId="urn:microsoft.com/office/officeart/2018/2/layout/IconVerticalSolidList"/>
    <dgm:cxn modelId="{BE80E8A6-A5ED-4E04-A353-9FF2F0CA9280}" type="presParOf" srcId="{9B686E95-FACC-4F0B-ADD1-82941AB49B23}" destId="{643C822A-0465-42C9-9419-052E90DFE6CB}" srcOrd="3" destOrd="0" presId="urn:microsoft.com/office/officeart/2018/2/layout/IconVerticalSolidList"/>
    <dgm:cxn modelId="{291D7AC5-C6F5-4586-B897-DFA7245C5DF4}" type="presParOf" srcId="{EAF54C92-F058-4E16-AD43-E554CEEFCBBD}" destId="{D2A6D701-ED6C-4B86-A8A9-65648F37E132}" srcOrd="1" destOrd="0" presId="urn:microsoft.com/office/officeart/2018/2/layout/IconVerticalSolidList"/>
    <dgm:cxn modelId="{1A8CFB7C-6C7C-45B9-AC56-8BA56F52877D}" type="presParOf" srcId="{EAF54C92-F058-4E16-AD43-E554CEEFCBBD}" destId="{4DCC955D-0092-4BB8-A796-2D9754AD8374}" srcOrd="2" destOrd="0" presId="urn:microsoft.com/office/officeart/2018/2/layout/IconVerticalSolidList"/>
    <dgm:cxn modelId="{24432B77-6A86-47B8-BD7C-D1A49F6F20FA}" type="presParOf" srcId="{4DCC955D-0092-4BB8-A796-2D9754AD8374}" destId="{CF082E2C-7908-4B28-83C1-5352DD1960F6}" srcOrd="0" destOrd="0" presId="urn:microsoft.com/office/officeart/2018/2/layout/IconVerticalSolidList"/>
    <dgm:cxn modelId="{D8F64F07-F19D-4641-B019-C8509649A7E8}" type="presParOf" srcId="{4DCC955D-0092-4BB8-A796-2D9754AD8374}" destId="{54AE29B3-0911-4557-B6F8-9B67EDE1A250}" srcOrd="1" destOrd="0" presId="urn:microsoft.com/office/officeart/2018/2/layout/IconVerticalSolidList"/>
    <dgm:cxn modelId="{C2981EA0-ECB1-45B7-995B-D1CCEC6DD6F3}" type="presParOf" srcId="{4DCC955D-0092-4BB8-A796-2D9754AD8374}" destId="{D4DA5D2C-2DC8-457F-BF64-BB17A80910B4}" srcOrd="2" destOrd="0" presId="urn:microsoft.com/office/officeart/2018/2/layout/IconVerticalSolidList"/>
    <dgm:cxn modelId="{E2D8EB95-DA46-4FBC-A6A4-78BE1FB51D17}" type="presParOf" srcId="{4DCC955D-0092-4BB8-A796-2D9754AD8374}" destId="{D4AE932C-D534-493E-925A-FB5CFF0D62F0}" srcOrd="3" destOrd="0" presId="urn:microsoft.com/office/officeart/2018/2/layout/IconVerticalSolidList"/>
    <dgm:cxn modelId="{3A2D48AE-D6AD-4F76-AF33-09CD49C32E9C}" type="presParOf" srcId="{EAF54C92-F058-4E16-AD43-E554CEEFCBBD}" destId="{175BD33F-8473-4A8D-8C32-E21A3AC7AD54}" srcOrd="3" destOrd="0" presId="urn:microsoft.com/office/officeart/2018/2/layout/IconVerticalSolidList"/>
    <dgm:cxn modelId="{A5D1990C-5963-4BA1-B517-8393892B764C}" type="presParOf" srcId="{EAF54C92-F058-4E16-AD43-E554CEEFCBBD}" destId="{06B450A1-C541-4E1E-9265-1C571BBB81BB}" srcOrd="4" destOrd="0" presId="urn:microsoft.com/office/officeart/2018/2/layout/IconVerticalSolidList"/>
    <dgm:cxn modelId="{38F3D7D6-E477-4432-90BB-4A1504B28ECC}" type="presParOf" srcId="{06B450A1-C541-4E1E-9265-1C571BBB81BB}" destId="{4E00ED4A-0D95-484E-A37C-6A758DB702FB}" srcOrd="0" destOrd="0" presId="urn:microsoft.com/office/officeart/2018/2/layout/IconVerticalSolidList"/>
    <dgm:cxn modelId="{47111764-DEAC-4E43-8897-E7AF7C949650}" type="presParOf" srcId="{06B450A1-C541-4E1E-9265-1C571BBB81BB}" destId="{F0176CAD-894D-4BDB-B834-3BB7B221AC48}" srcOrd="1" destOrd="0" presId="urn:microsoft.com/office/officeart/2018/2/layout/IconVerticalSolidList"/>
    <dgm:cxn modelId="{929B3C09-7E4F-4962-B41C-54D4B4A1EDED}" type="presParOf" srcId="{06B450A1-C541-4E1E-9265-1C571BBB81BB}" destId="{29242C7C-D710-4A78-B288-8EDF4CF4079D}" srcOrd="2" destOrd="0" presId="urn:microsoft.com/office/officeart/2018/2/layout/IconVerticalSolidList"/>
    <dgm:cxn modelId="{B92ABD24-6FEC-43BC-B0CA-60CD4E51564A}" type="presParOf" srcId="{06B450A1-C541-4E1E-9265-1C571BBB81BB}" destId="{437FE69E-3604-47F1-BF60-9860B4B179E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784792-2E9D-4B56-9A3C-33D1BA2310B6}">
      <dsp:nvSpPr>
        <dsp:cNvPr id="0" name=""/>
        <dsp:cNvSpPr/>
      </dsp:nvSpPr>
      <dsp:spPr>
        <a:xfrm>
          <a:off x="0" y="527"/>
          <a:ext cx="11233150" cy="123432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54CB54-3A17-47F3-BFDC-57902A363517}">
      <dsp:nvSpPr>
        <dsp:cNvPr id="0" name=""/>
        <dsp:cNvSpPr/>
      </dsp:nvSpPr>
      <dsp:spPr>
        <a:xfrm>
          <a:off x="373381" y="278249"/>
          <a:ext cx="678876" cy="67887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43C822A-0465-42C9-9419-052E90DFE6CB}">
      <dsp:nvSpPr>
        <dsp:cNvPr id="0" name=""/>
        <dsp:cNvSpPr/>
      </dsp:nvSpPr>
      <dsp:spPr>
        <a:xfrm>
          <a:off x="1425639" y="527"/>
          <a:ext cx="9807510" cy="123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632" tIns="130632" rIns="130632" bIns="130632" numCol="1" spcCol="1270" anchor="ctr" anchorCtr="0">
          <a:noAutofit/>
        </a:bodyPr>
        <a:lstStyle/>
        <a:p>
          <a:pPr marL="0" lvl="0" indent="0" algn="l" defTabSz="800100">
            <a:lnSpc>
              <a:spcPct val="90000"/>
            </a:lnSpc>
            <a:spcBef>
              <a:spcPct val="0"/>
            </a:spcBef>
            <a:spcAft>
              <a:spcPct val="35000"/>
            </a:spcAft>
            <a:buNone/>
          </a:pPr>
          <a:r>
            <a:rPr lang="fi-FI" sz="1800" kern="1200"/>
            <a:t>Intran ohjeistuksessa viitataan työturvallisuuslakiin, jonka mukaan, jos työpaikan ilman lämpötila ylittää teknisistä toimista huolimatta helteen vuoksi 28 °C, työnantajan on rajoitettava aikaa, jonka työntekijät työskentelevät tällaisessa työympäristössä</a:t>
          </a:r>
          <a:endParaRPr lang="en-US" sz="1800" kern="1200"/>
        </a:p>
      </dsp:txBody>
      <dsp:txXfrm>
        <a:off x="1425639" y="527"/>
        <a:ext cx="9807510" cy="1234320"/>
      </dsp:txXfrm>
    </dsp:sp>
    <dsp:sp modelId="{CF082E2C-7908-4B28-83C1-5352DD1960F6}">
      <dsp:nvSpPr>
        <dsp:cNvPr id="0" name=""/>
        <dsp:cNvSpPr/>
      </dsp:nvSpPr>
      <dsp:spPr>
        <a:xfrm>
          <a:off x="0" y="1543427"/>
          <a:ext cx="11233150" cy="123432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AE29B3-0911-4557-B6F8-9B67EDE1A250}">
      <dsp:nvSpPr>
        <dsp:cNvPr id="0" name=""/>
        <dsp:cNvSpPr/>
      </dsp:nvSpPr>
      <dsp:spPr>
        <a:xfrm>
          <a:off x="373381" y="1821149"/>
          <a:ext cx="678876" cy="67887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4AE932C-D534-493E-925A-FB5CFF0D62F0}">
      <dsp:nvSpPr>
        <dsp:cNvPr id="0" name=""/>
        <dsp:cNvSpPr/>
      </dsp:nvSpPr>
      <dsp:spPr>
        <a:xfrm>
          <a:off x="1425639" y="1543427"/>
          <a:ext cx="9807510" cy="123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632" tIns="130632" rIns="130632" bIns="130632" numCol="1" spcCol="1270" anchor="ctr" anchorCtr="0">
          <a:noAutofit/>
        </a:bodyPr>
        <a:lstStyle/>
        <a:p>
          <a:pPr marL="0" lvl="0" indent="0" algn="l" defTabSz="800100">
            <a:lnSpc>
              <a:spcPct val="90000"/>
            </a:lnSpc>
            <a:spcBef>
              <a:spcPct val="0"/>
            </a:spcBef>
            <a:spcAft>
              <a:spcPct val="35000"/>
            </a:spcAft>
            <a:buNone/>
          </a:pPr>
          <a:r>
            <a:rPr lang="fi-FI" sz="1800" kern="1200"/>
            <a:t>Kun työsuojeluvaltuutettuina pyydämme noudattamaan tätä ohjetta, saamme usein vastaukseksi, ettei työntekijöitä ole riittävästi, jotta työn keventäminen tai tauotus viileässä tilassa olisi mahdollista. Kuumassa työskentelyssä työntekijän terveys vaarantuu, mikä lisää sairauspoissaoloja ja kuormittaa muuta henkilöstöä sekä asiakastyötä.</a:t>
          </a:r>
          <a:endParaRPr lang="en-US" sz="1800" kern="1200"/>
        </a:p>
      </dsp:txBody>
      <dsp:txXfrm>
        <a:off x="1425639" y="1543427"/>
        <a:ext cx="9807510" cy="1234320"/>
      </dsp:txXfrm>
    </dsp:sp>
    <dsp:sp modelId="{4E00ED4A-0D95-484E-A37C-6A758DB702FB}">
      <dsp:nvSpPr>
        <dsp:cNvPr id="0" name=""/>
        <dsp:cNvSpPr/>
      </dsp:nvSpPr>
      <dsp:spPr>
        <a:xfrm>
          <a:off x="0" y="3086327"/>
          <a:ext cx="11233150" cy="123432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176CAD-894D-4BDB-B834-3BB7B221AC48}">
      <dsp:nvSpPr>
        <dsp:cNvPr id="0" name=""/>
        <dsp:cNvSpPr/>
      </dsp:nvSpPr>
      <dsp:spPr>
        <a:xfrm>
          <a:off x="373381" y="3364049"/>
          <a:ext cx="678876" cy="67887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37FE69E-3604-47F1-BF60-9860B4B179EB}">
      <dsp:nvSpPr>
        <dsp:cNvPr id="0" name=""/>
        <dsp:cNvSpPr/>
      </dsp:nvSpPr>
      <dsp:spPr>
        <a:xfrm>
          <a:off x="1425639" y="3086327"/>
          <a:ext cx="9807510" cy="1234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0632" tIns="130632" rIns="130632" bIns="130632" numCol="1" spcCol="1270" anchor="ctr" anchorCtr="0">
          <a:noAutofit/>
        </a:bodyPr>
        <a:lstStyle/>
        <a:p>
          <a:pPr marL="0" lvl="0" indent="0" algn="l" defTabSz="800100">
            <a:lnSpc>
              <a:spcPct val="90000"/>
            </a:lnSpc>
            <a:spcBef>
              <a:spcPct val="0"/>
            </a:spcBef>
            <a:spcAft>
              <a:spcPct val="35000"/>
            </a:spcAft>
            <a:buNone/>
          </a:pPr>
          <a:r>
            <a:rPr lang="fi-FI" sz="1800" b="1" kern="1200"/>
            <a:t>Samalla intran ohjesivulla todetaan:</a:t>
          </a:r>
          <a:br>
            <a:rPr lang="fi-FI" sz="1800" kern="1200"/>
          </a:br>
          <a:r>
            <a:rPr lang="fi-FI" sz="1800" i="1" kern="1200"/>
            <a:t>"Hyvinvointialueen toimipisteissä on useita työyksiköitä, joissa on huonekohtaisia tai yksikkökohtaisia jäähdyttimiä. Näissä yksiköissä on useimmiten helteelläkin työolosuhteet sellaiset, ettei lämpöolosuhteista aiheudu vaaraa työntekijöille."</a:t>
          </a:r>
          <a:endParaRPr lang="en-US" sz="1800" kern="1200"/>
        </a:p>
      </dsp:txBody>
      <dsp:txXfrm>
        <a:off x="1425639" y="3086327"/>
        <a:ext cx="9807510" cy="123432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7F54BD-3701-42E0-95F8-6B5541F7A16A}" type="datetimeFigureOut">
              <a:rPr lang="fi-FI" smtClean="0"/>
              <a:t>29.10.2025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3095AD-1777-4067-B046-A1A28382DA49}" type="slidenum">
              <a:rPr lang="fi-FI" smtClean="0"/>
              <a:t>‹#›</a:t>
            </a:fld>
            <a:endParaRPr lang="fi-FI"/>
          </a:p>
        </p:txBody>
      </p:sp>
    </p:spTree>
    <p:extLst>
      <p:ext uri="{BB962C8B-B14F-4D97-AF65-F5344CB8AC3E}">
        <p14:creationId xmlns:p14="http://schemas.microsoft.com/office/powerpoint/2010/main" val="4145862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tsikkodia">
    <p:spTree>
      <p:nvGrpSpPr>
        <p:cNvPr id="1" name=""/>
        <p:cNvGrpSpPr/>
        <p:nvPr/>
      </p:nvGrpSpPr>
      <p:grpSpPr>
        <a:xfrm>
          <a:off x="0" y="0"/>
          <a:ext cx="0" cy="0"/>
          <a:chOff x="0" y="0"/>
          <a:chExt cx="0" cy="0"/>
        </a:xfrm>
      </p:grpSpPr>
      <p:sp>
        <p:nvSpPr>
          <p:cNvPr id="3" name="Alaotsikko 2">
            <a:extLst>
              <a:ext uri="{FF2B5EF4-FFF2-40B4-BE49-F238E27FC236}">
                <a16:creationId xmlns:a16="http://schemas.microsoft.com/office/drawing/2014/main" id="{E79FDE38-AB36-104A-134D-391C549C00FF}"/>
              </a:ext>
            </a:extLst>
          </p:cNvPr>
          <p:cNvSpPr>
            <a:spLocks noGrp="1"/>
          </p:cNvSpPr>
          <p:nvPr>
            <p:ph type="subTitle" idx="1"/>
          </p:nvPr>
        </p:nvSpPr>
        <p:spPr>
          <a:xfrm>
            <a:off x="1055688" y="3644900"/>
            <a:ext cx="5184775" cy="2087810"/>
          </a:xfrm>
        </p:spPr>
        <p:txBody>
          <a:bodyPr/>
          <a:lstStyle>
            <a:lvl1pPr marL="0" indent="0" algn="l">
              <a:buNone/>
              <a:defRPr lang="fi-FI" sz="2000" kern="1200" dirty="0" err="1" smtClean="0">
                <a:solidFill>
                  <a:srgbClr val="10285E"/>
                </a:solidFill>
                <a:latin typeface="+mn-lt"/>
                <a:ea typeface="Inter" panose="02000503000000020004"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dirty="0"/>
          </a:p>
        </p:txBody>
      </p:sp>
      <p:pic>
        <p:nvPicPr>
          <p:cNvPr id="9" name="Kuva 8">
            <a:extLst>
              <a:ext uri="{FF2B5EF4-FFF2-40B4-BE49-F238E27FC236}">
                <a16:creationId xmlns:a16="http://schemas.microsoft.com/office/drawing/2014/main" id="{3FB70ACE-C88B-4462-956A-778C1387530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888381" y="332867"/>
            <a:ext cx="4827170" cy="6264274"/>
          </a:xfrm>
          <a:prstGeom prst="rect">
            <a:avLst/>
          </a:prstGeom>
        </p:spPr>
      </p:pic>
      <p:pic>
        <p:nvPicPr>
          <p:cNvPr id="10" name="Kuva 9">
            <a:extLst>
              <a:ext uri="{FF2B5EF4-FFF2-40B4-BE49-F238E27FC236}">
                <a16:creationId xmlns:a16="http://schemas.microsoft.com/office/drawing/2014/main" id="{10919056-E79E-47D8-B0E3-43BAAF3E01D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888381" y="332867"/>
            <a:ext cx="4827170" cy="6264274"/>
          </a:xfrm>
          <a:prstGeom prst="rect">
            <a:avLst/>
          </a:prstGeom>
        </p:spPr>
      </p:pic>
      <p:pic>
        <p:nvPicPr>
          <p:cNvPr id="13" name="Kuva 12">
            <a:extLst>
              <a:ext uri="{FF2B5EF4-FFF2-40B4-BE49-F238E27FC236}">
                <a16:creationId xmlns:a16="http://schemas.microsoft.com/office/drawing/2014/main" id="{1053625D-16BF-44C7-8504-EE92C2BD792B}"/>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0272575" y="6237288"/>
            <a:ext cx="1440000" cy="425694"/>
          </a:xfrm>
          <a:prstGeom prst="rect">
            <a:avLst/>
          </a:prstGeom>
        </p:spPr>
      </p:pic>
      <p:sp>
        <p:nvSpPr>
          <p:cNvPr id="21" name="Tekstin paikkamerkki 20">
            <a:extLst>
              <a:ext uri="{FF2B5EF4-FFF2-40B4-BE49-F238E27FC236}">
                <a16:creationId xmlns:a16="http://schemas.microsoft.com/office/drawing/2014/main" id="{B326C72A-CF20-4784-B191-D8224CD0823B}"/>
              </a:ext>
            </a:extLst>
          </p:cNvPr>
          <p:cNvSpPr>
            <a:spLocks noGrp="1"/>
          </p:cNvSpPr>
          <p:nvPr>
            <p:ph type="body" sz="quarter" idx="13"/>
          </p:nvPr>
        </p:nvSpPr>
        <p:spPr>
          <a:xfrm>
            <a:off x="1055688" y="908719"/>
            <a:ext cx="5976937" cy="2304381"/>
          </a:xfrm>
        </p:spPr>
        <p:txBody>
          <a:bodyPr anchor="b"/>
          <a:lstStyle>
            <a:lvl1pPr marL="0" indent="0">
              <a:buNone/>
              <a:defRPr sz="4800" b="1">
                <a:solidFill>
                  <a:schemeClr val="tx2"/>
                </a:solidFill>
                <a:latin typeface="+mj-lt"/>
              </a:defRPr>
            </a:lvl1pPr>
            <a:lvl2pPr marL="144000" indent="0">
              <a:buNone/>
              <a:defRPr>
                <a:latin typeface="+mj-lt"/>
              </a:defRPr>
            </a:lvl2pPr>
            <a:lvl3pPr marL="324000" indent="0">
              <a:buNone/>
              <a:defRPr>
                <a:latin typeface="+mj-lt"/>
              </a:defRPr>
            </a:lvl3pPr>
            <a:lvl4pPr marL="504000" indent="0">
              <a:buNone/>
              <a:defRPr>
                <a:latin typeface="+mj-lt"/>
              </a:defRPr>
            </a:lvl4pPr>
            <a:lvl5pPr marL="684000" indent="0">
              <a:buNone/>
              <a:defRPr>
                <a:latin typeface="+mj-lt"/>
              </a:defRPr>
            </a:lvl5pPr>
          </a:lstStyle>
          <a:p>
            <a:pPr lvl="0"/>
            <a:r>
              <a:rPr lang="fi-FI"/>
              <a:t>Muokkaa tekstin perustyylejä napsauttamalla</a:t>
            </a:r>
          </a:p>
        </p:txBody>
      </p:sp>
    </p:spTree>
    <p:extLst>
      <p:ext uri="{BB962C8B-B14F-4D97-AF65-F5344CB8AC3E}">
        <p14:creationId xmlns:p14="http://schemas.microsoft.com/office/powerpoint/2010/main" val="1215899346"/>
      </p:ext>
    </p:extLst>
  </p:cSld>
  <p:clrMapOvr>
    <a:masterClrMapping/>
  </p:clrMapOvr>
  <p:extLst>
    <p:ext uri="{DCECCB84-F9BA-43D5-87BE-67443E8EF086}">
      <p15:sldGuideLst xmlns:p15="http://schemas.microsoft.com/office/powerpoint/2012/main">
        <p15:guide id="1" orient="horz" pos="229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lvl1pPr>
              <a:defRPr b="1">
                <a:latin typeface="+mj-lt"/>
              </a:defRPr>
            </a:lvl1pPr>
          </a:lstStyle>
          <a:p>
            <a:r>
              <a:rPr lang="fi-FI" dirty="0"/>
              <a:t>Muokkaa perustyyliä napsauttamalla</a:t>
            </a:r>
          </a:p>
        </p:txBody>
      </p:sp>
      <p:sp>
        <p:nvSpPr>
          <p:cNvPr id="9" name="Sisällön paikkamerkki 8"/>
          <p:cNvSpPr>
            <a:spLocks noGrp="1"/>
          </p:cNvSpPr>
          <p:nvPr>
            <p:ph sz="quarter" idx="13"/>
          </p:nvPr>
        </p:nvSpPr>
        <p:spPr>
          <a:xfrm>
            <a:off x="479425" y="1628775"/>
            <a:ext cx="5472113" cy="4321175"/>
          </a:xfrm>
        </p:spPr>
        <p:txBody>
          <a:bodyPr/>
          <a:lstStyle>
            <a:lvl1pPr>
              <a:defRPr sz="2800">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11" name="Sisällön paikkamerkki 10"/>
          <p:cNvSpPr>
            <a:spLocks noGrp="1"/>
          </p:cNvSpPr>
          <p:nvPr>
            <p:ph sz="quarter" idx="14"/>
          </p:nvPr>
        </p:nvSpPr>
        <p:spPr>
          <a:xfrm>
            <a:off x="6240463" y="1628775"/>
            <a:ext cx="5472112" cy="4321175"/>
          </a:xfrm>
        </p:spPr>
        <p:txBody>
          <a:bodyPr/>
          <a:lstStyle>
            <a:lvl1pPr>
              <a:defRPr sz="2800">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3567919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5" y="333375"/>
            <a:ext cx="11233150" cy="935039"/>
          </a:xfrm>
        </p:spPr>
        <p:txBody>
          <a:bodyPr/>
          <a:lstStyle>
            <a:lvl1pPr>
              <a:defRPr b="1">
                <a:latin typeface="+mj-lt"/>
              </a:defRPr>
            </a:lvl1pPr>
          </a:lstStyle>
          <a:p>
            <a:r>
              <a:rPr lang="fi-FI" dirty="0"/>
              <a:t>Muokkaa perustyyliä napsauttamalla</a:t>
            </a:r>
          </a:p>
        </p:txBody>
      </p:sp>
      <p:sp>
        <p:nvSpPr>
          <p:cNvPr id="3" name="Tekstin paikkamerkki 2"/>
          <p:cNvSpPr>
            <a:spLocks noGrp="1"/>
          </p:cNvSpPr>
          <p:nvPr>
            <p:ph type="body" idx="1"/>
          </p:nvPr>
        </p:nvSpPr>
        <p:spPr>
          <a:xfrm>
            <a:off x="479425" y="1633538"/>
            <a:ext cx="5472113" cy="679338"/>
          </a:xfrm>
        </p:spPr>
        <p:txBody>
          <a:bodyPr anchor="b"/>
          <a:lstStyle>
            <a:lvl1pPr marL="0" indent="0">
              <a:buNone/>
              <a:defRPr sz="2800" b="1">
                <a:solidFill>
                  <a:schemeClr val="accent1"/>
                </a:solidFill>
                <a:latin typeface="+mn-lt"/>
                <a:ea typeface="Inter SemiBold" panose="02000503000000020004"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79425" y="2505075"/>
            <a:ext cx="5472113" cy="34448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5" name="Tekstin paikkamerkki 4"/>
          <p:cNvSpPr>
            <a:spLocks noGrp="1"/>
          </p:cNvSpPr>
          <p:nvPr>
            <p:ph type="body" sz="quarter" idx="3"/>
          </p:nvPr>
        </p:nvSpPr>
        <p:spPr>
          <a:xfrm>
            <a:off x="6240463" y="1633538"/>
            <a:ext cx="5472112" cy="679338"/>
          </a:xfrm>
        </p:spPr>
        <p:txBody>
          <a:bodyPr anchor="b"/>
          <a:lstStyle>
            <a:lvl1pPr marL="0" indent="0">
              <a:buNone/>
              <a:defRPr sz="2800" b="1">
                <a:solidFill>
                  <a:schemeClr val="accent1"/>
                </a:solidFill>
                <a:latin typeface="+mn-lt"/>
                <a:ea typeface="Inter SemiBold" panose="02000503000000020004"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240463" y="2505075"/>
            <a:ext cx="5472112" cy="34448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1994934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lvl1pPr>
              <a:defRPr b="1">
                <a:latin typeface="+mj-lt"/>
              </a:defRPr>
            </a:lvl1pPr>
          </a:lstStyle>
          <a:p>
            <a:r>
              <a:rPr lang="fi-FI" dirty="0"/>
              <a:t>Muokkaa perustyyliä napsauttamalla</a:t>
            </a:r>
          </a:p>
        </p:txBody>
      </p:sp>
    </p:spTree>
    <p:extLst>
      <p:ext uri="{BB962C8B-B14F-4D97-AF65-F5344CB8AC3E}">
        <p14:creationId xmlns:p14="http://schemas.microsoft.com/office/powerpoint/2010/main" val="1328215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Loppudia_valk">
    <p:bg>
      <p:bgPr>
        <a:solidFill>
          <a:schemeClr val="bg1"/>
        </a:solidFill>
        <a:effectLst/>
      </p:bgPr>
    </p:bg>
    <p:spTree>
      <p:nvGrpSpPr>
        <p:cNvPr id="1" name=""/>
        <p:cNvGrpSpPr/>
        <p:nvPr/>
      </p:nvGrpSpPr>
      <p:grpSpPr>
        <a:xfrm>
          <a:off x="0" y="0"/>
          <a:ext cx="0" cy="0"/>
          <a:chOff x="0" y="0"/>
          <a:chExt cx="0" cy="0"/>
        </a:xfrm>
      </p:grpSpPr>
      <p:sp>
        <p:nvSpPr>
          <p:cNvPr id="2" name="Otsikko 1"/>
          <p:cNvSpPr>
            <a:spLocks noGrp="1"/>
          </p:cNvSpPr>
          <p:nvPr userDrawn="1">
            <p:ph type="ctrTitle" hasCustomPrompt="1"/>
          </p:nvPr>
        </p:nvSpPr>
        <p:spPr>
          <a:xfrm>
            <a:off x="5959414" y="1270000"/>
            <a:ext cx="5753161" cy="1150887"/>
          </a:xfrm>
        </p:spPr>
        <p:txBody>
          <a:bodyPr anchor="b">
            <a:noAutofit/>
          </a:bodyPr>
          <a:lstStyle>
            <a:lvl1pPr algn="l">
              <a:defRPr sz="4400" b="1">
                <a:solidFill>
                  <a:schemeClr val="accent1"/>
                </a:solidFill>
                <a:latin typeface="+mj-lt"/>
              </a:defRPr>
            </a:lvl1pPr>
          </a:lstStyle>
          <a:p>
            <a:r>
              <a:rPr lang="fi-FI" dirty="0"/>
              <a:t>Muokkaa perustyyliä napsauttamalla</a:t>
            </a:r>
          </a:p>
        </p:txBody>
      </p:sp>
      <p:sp>
        <p:nvSpPr>
          <p:cNvPr id="3" name="Alaotsikko 2"/>
          <p:cNvSpPr>
            <a:spLocks noGrp="1"/>
          </p:cNvSpPr>
          <p:nvPr userDrawn="1">
            <p:ph type="subTitle" idx="1"/>
          </p:nvPr>
        </p:nvSpPr>
        <p:spPr>
          <a:xfrm>
            <a:off x="5959414" y="2636912"/>
            <a:ext cx="5753161" cy="3005364"/>
          </a:xfrm>
        </p:spPr>
        <p:txBody>
          <a:bodyPr lIns="0" tIns="0" rIns="0" bIns="0"/>
          <a:lstStyle>
            <a:lvl1pPr marL="0" indent="0" algn="l">
              <a:buNone/>
              <a:defRPr sz="1800">
                <a:solidFill>
                  <a:schemeClr val="accent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20" name="Kuva 19">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322624" y="1270000"/>
            <a:ext cx="3369220" cy="4372276"/>
          </a:xfrm>
          <a:prstGeom prst="rect">
            <a:avLst/>
          </a:prstGeom>
        </p:spPr>
      </p:pic>
      <p:pic>
        <p:nvPicPr>
          <p:cNvPr id="32" name="Kuva 31">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0272575" y="6237288"/>
            <a:ext cx="1440000" cy="425694"/>
          </a:xfrm>
          <a:prstGeom prst="rect">
            <a:avLst/>
          </a:prstGeom>
        </p:spPr>
      </p:pic>
      <p:pic>
        <p:nvPicPr>
          <p:cNvPr id="17" name="Kuva 16">
            <a:extLst>
              <a:ext uri="{FF2B5EF4-FFF2-40B4-BE49-F238E27FC236}">
                <a16:creationId xmlns:a16="http://schemas.microsoft.com/office/drawing/2014/main" id="{DB37A8E0-51C7-42D4-AA59-2ED69BF982BB}"/>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5951538" y="6237288"/>
            <a:ext cx="2150530" cy="360000"/>
          </a:xfrm>
          <a:prstGeom prst="rect">
            <a:avLst/>
          </a:prstGeom>
        </p:spPr>
      </p:pic>
    </p:spTree>
    <p:extLst>
      <p:ext uri="{BB962C8B-B14F-4D97-AF65-F5344CB8AC3E}">
        <p14:creationId xmlns:p14="http://schemas.microsoft.com/office/powerpoint/2010/main" val="616726183"/>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sityksen väliotsikko">
    <p:spTree>
      <p:nvGrpSpPr>
        <p:cNvPr id="1" name=""/>
        <p:cNvGrpSpPr/>
        <p:nvPr/>
      </p:nvGrpSpPr>
      <p:grpSpPr>
        <a:xfrm>
          <a:off x="0" y="0"/>
          <a:ext cx="0" cy="0"/>
          <a:chOff x="0" y="0"/>
          <a:chExt cx="0" cy="0"/>
        </a:xfrm>
      </p:grpSpPr>
      <p:sp>
        <p:nvSpPr>
          <p:cNvPr id="8" name="Otsikko 1"/>
          <p:cNvSpPr>
            <a:spLocks noGrp="1"/>
          </p:cNvSpPr>
          <p:nvPr>
            <p:ph type="title" hasCustomPrompt="1"/>
          </p:nvPr>
        </p:nvSpPr>
        <p:spPr>
          <a:xfrm>
            <a:off x="1055440" y="1621707"/>
            <a:ext cx="10081120" cy="2432026"/>
          </a:xfrm>
        </p:spPr>
        <p:txBody>
          <a:bodyPr anchor="b"/>
          <a:lstStyle>
            <a:lvl1pPr>
              <a:defRPr sz="4400">
                <a:solidFill>
                  <a:schemeClr val="accent1"/>
                </a:solidFill>
              </a:defRPr>
            </a:lvl1pPr>
          </a:lstStyle>
          <a:p>
            <a:r>
              <a:rPr lang="fi-FI" dirty="0"/>
              <a:t>Muokkaa perustyyliä napsauttamalla</a:t>
            </a:r>
          </a:p>
        </p:txBody>
      </p:sp>
      <p:sp>
        <p:nvSpPr>
          <p:cNvPr id="9" name="Tekstin paikkamerkki 4"/>
          <p:cNvSpPr>
            <a:spLocks noGrp="1"/>
          </p:cNvSpPr>
          <p:nvPr>
            <p:ph type="body" sz="quarter" idx="10"/>
          </p:nvPr>
        </p:nvSpPr>
        <p:spPr>
          <a:xfrm>
            <a:off x="1055935" y="4430021"/>
            <a:ext cx="10080625" cy="1260140"/>
          </a:xfrm>
          <a:prstGeom prst="rect">
            <a:avLst/>
          </a:prstGeom>
        </p:spPr>
        <p:txBody>
          <a:bodyPr/>
          <a:lstStyle>
            <a:lvl1pPr marL="0" indent="0">
              <a:buNone/>
              <a:defRPr>
                <a:solidFill>
                  <a:schemeClr val="accent1"/>
                </a:solidFill>
                <a:latin typeface="+mn-lt"/>
                <a:ea typeface="Inter" panose="02000503000000020004" pitchFamily="2" charset="0"/>
              </a:defRPr>
            </a:lvl1pPr>
            <a:lvl2pPr marL="144000" indent="0">
              <a:buNone/>
              <a:defRPr/>
            </a:lvl2pPr>
            <a:lvl3pPr marL="324000" indent="0">
              <a:buNone/>
              <a:defRPr/>
            </a:lvl3pPr>
            <a:lvl4pPr marL="504000" indent="0">
              <a:buNone/>
              <a:defRPr/>
            </a:lvl4pPr>
            <a:lvl5pPr marL="684000" indent="0">
              <a:buNone/>
              <a:defRPr/>
            </a:lvl5pPr>
          </a:lstStyle>
          <a:p>
            <a:pPr lvl="0"/>
            <a:r>
              <a:rPr lang="fi-FI" dirty="0"/>
              <a:t>Muokkaa tekstin perustyylejä</a:t>
            </a:r>
          </a:p>
        </p:txBody>
      </p:sp>
      <p:pic>
        <p:nvPicPr>
          <p:cNvPr id="6" name="Kuva 5">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504108" y="332656"/>
            <a:ext cx="1208516" cy="1395486"/>
          </a:xfrm>
          <a:prstGeom prst="rect">
            <a:avLst/>
          </a:prstGeom>
        </p:spPr>
      </p:pic>
    </p:spTree>
    <p:extLst>
      <p:ext uri="{BB962C8B-B14F-4D97-AF65-F5344CB8AC3E}">
        <p14:creationId xmlns:p14="http://schemas.microsoft.com/office/powerpoint/2010/main" val="1321895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tsikko ja sisältö_pallo_kelt">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lvl1pPr>
              <a:defRPr/>
            </a:lvl1pPr>
          </a:lstStyle>
          <a:p>
            <a:r>
              <a:rPr lang="fi-FI" dirty="0"/>
              <a:t>Muokkaa perustyyliä napsauttamalla</a:t>
            </a:r>
          </a:p>
        </p:txBody>
      </p:sp>
      <p:sp>
        <p:nvSpPr>
          <p:cNvPr id="8" name="Tekstin paikkamerkki 7"/>
          <p:cNvSpPr>
            <a:spLocks noGrp="1"/>
          </p:cNvSpPr>
          <p:nvPr>
            <p:ph type="body" sz="quarter" idx="14"/>
          </p:nvPr>
        </p:nvSpPr>
        <p:spPr>
          <a:xfrm>
            <a:off x="484188" y="1628775"/>
            <a:ext cx="5611812" cy="4321175"/>
          </a:xfrm>
          <a:prstGeom prst="rect">
            <a:avLst/>
          </a:prstGeom>
        </p:spPr>
        <p:txBody>
          <a:body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11" name="Sisällön paikkamerkki 10"/>
          <p:cNvSpPr>
            <a:spLocks noGrp="1"/>
          </p:cNvSpPr>
          <p:nvPr>
            <p:ph sz="quarter" idx="13"/>
          </p:nvPr>
        </p:nvSpPr>
        <p:spPr>
          <a:xfrm>
            <a:off x="6944563" y="1790363"/>
            <a:ext cx="3996826" cy="3996826"/>
          </a:xfrm>
          <a:prstGeom prst="ellipse">
            <a:avLst/>
          </a:prstGeom>
        </p:spPr>
        <p:txBody>
          <a:bodyPr anchor="ctr"/>
          <a:lstStyle>
            <a:lvl1pPr marL="0" indent="0" algn="ctr">
              <a:buNone/>
              <a:defRPr sz="2800" b="1">
                <a:solidFill>
                  <a:schemeClr val="accent1"/>
                </a:solidFill>
                <a:latin typeface="+mn-lt"/>
                <a:ea typeface="Inter SemiBold" panose="02000503000000020004" pitchFamily="2" charset="0"/>
              </a:defRPr>
            </a:lvl1pPr>
            <a:lvl2pPr algn="ctr">
              <a:defRPr/>
            </a:lvl2pPr>
            <a:lvl3pPr algn="ctr">
              <a:defRPr/>
            </a:lvl3pPr>
            <a:lvl4pPr algn="ctr">
              <a:defRPr/>
            </a:lvl4pPr>
            <a:lvl5pPr algn="ctr">
              <a:defRPr/>
            </a:lvl5pPr>
          </a:lstStyle>
          <a:p>
            <a:pPr lvl="0"/>
            <a:r>
              <a:rPr lang="fi-FI" dirty="0"/>
              <a:t>Muokkaa tekstin perustyylejä</a:t>
            </a:r>
          </a:p>
        </p:txBody>
      </p:sp>
      <p:sp>
        <p:nvSpPr>
          <p:cNvPr id="13" name="Oval 17">
            <a:extLst>
              <a:ext uri="{C183D7F6-B498-43B3-948B-1728B52AA6E4}">
                <adec:decorative xmlns:adec="http://schemas.microsoft.com/office/drawing/2017/decorative" val="1"/>
              </a:ext>
            </a:extLst>
          </p:cNvPr>
          <p:cNvSpPr>
            <a:spLocks noChangeAspect="1" noChangeArrowheads="1"/>
          </p:cNvSpPr>
          <p:nvPr userDrawn="1"/>
        </p:nvSpPr>
        <p:spPr bwMode="auto">
          <a:xfrm>
            <a:off x="6782976" y="1628775"/>
            <a:ext cx="4353584" cy="4353584"/>
          </a:xfrm>
          <a:prstGeom prst="ellipse">
            <a:avLst/>
          </a:prstGeom>
          <a:solidFill>
            <a:schemeClr val="accent2"/>
          </a:solidFill>
          <a:ln>
            <a:noFill/>
          </a:ln>
        </p:spPr>
        <p:txBody>
          <a:bodyPr vert="horz" wrap="square" lIns="91440" tIns="45720" rIns="91440" bIns="45720" numCol="1" anchor="t" anchorCtr="0" compatLnSpc="1">
            <a:prstTxWarp prst="textNoShape">
              <a:avLst/>
            </a:prstTxWarp>
          </a:bodyPr>
          <a:lstStyle/>
          <a:p>
            <a:endParaRPr lang="fi-FI"/>
          </a:p>
        </p:txBody>
      </p:sp>
    </p:spTree>
    <p:extLst>
      <p:ext uri="{BB962C8B-B14F-4D97-AF65-F5344CB8AC3E}">
        <p14:creationId xmlns:p14="http://schemas.microsoft.com/office/powerpoint/2010/main" val="32674703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Otsikko_sisältö_kelt">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4" y="333375"/>
            <a:ext cx="5472113" cy="923925"/>
          </a:xfrm>
        </p:spPr>
        <p:txBody>
          <a:bodyPr/>
          <a:lstStyle>
            <a:lvl1pPr>
              <a:defRPr>
                <a:latin typeface="+mj-lt"/>
              </a:defRPr>
            </a:lvl1pPr>
          </a:lstStyle>
          <a:p>
            <a:r>
              <a:rPr lang="fi-FI" dirty="0"/>
              <a:t>Muokkaa perustyyliä napsauttamalla</a:t>
            </a:r>
          </a:p>
        </p:txBody>
      </p:sp>
      <p:sp>
        <p:nvSpPr>
          <p:cNvPr id="5" name="Tekstin paikkamerkki 4"/>
          <p:cNvSpPr>
            <a:spLocks noGrp="1"/>
          </p:cNvSpPr>
          <p:nvPr>
            <p:ph type="body" sz="quarter" idx="15"/>
          </p:nvPr>
        </p:nvSpPr>
        <p:spPr>
          <a:xfrm>
            <a:off x="479424" y="1628775"/>
            <a:ext cx="5472114" cy="4321175"/>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9" name="Suorakulmio 8">
            <a:extLst>
              <a:ext uri="{C183D7F6-B498-43B3-948B-1728B52AA6E4}">
                <adec:decorative xmlns:adec="http://schemas.microsoft.com/office/drawing/2017/decorative" val="1"/>
              </a:ext>
            </a:extLst>
          </p:cNvPr>
          <p:cNvSpPr/>
          <p:nvPr userDrawn="1"/>
        </p:nvSpPr>
        <p:spPr>
          <a:xfrm>
            <a:off x="6240462" y="0"/>
            <a:ext cx="595153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mn-lt"/>
            </a:endParaRPr>
          </a:p>
        </p:txBody>
      </p:sp>
      <p:sp>
        <p:nvSpPr>
          <p:cNvPr id="18" name="Sisällön paikkamerkki 10">
            <a:extLst>
              <a:ext uri="{C183D7F6-B498-43B3-948B-1728B52AA6E4}">
                <adec:decorative xmlns:adec="http://schemas.microsoft.com/office/drawing/2017/decorative" val="0"/>
              </a:ext>
            </a:extLst>
          </p:cNvPr>
          <p:cNvSpPr>
            <a:spLocks noGrp="1"/>
          </p:cNvSpPr>
          <p:nvPr>
            <p:ph sz="quarter" idx="14"/>
          </p:nvPr>
        </p:nvSpPr>
        <p:spPr>
          <a:xfrm>
            <a:off x="7134358" y="1929522"/>
            <a:ext cx="4253796" cy="3024336"/>
          </a:xfrm>
          <a:prstGeom prst="rect">
            <a:avLst/>
          </a:prstGeom>
          <a:noFill/>
        </p:spPr>
        <p:txBody>
          <a:bodyPr anchor="ctr"/>
          <a:lstStyle>
            <a:lvl1pPr marL="0" indent="0" algn="l">
              <a:buNone/>
              <a:defRPr sz="4000" b="1">
                <a:solidFill>
                  <a:schemeClr val="bg1"/>
                </a:solidFill>
                <a:latin typeface="+mn-lt"/>
                <a:ea typeface="Inter SemiBold" panose="02000503000000020004" pitchFamily="2" charset="0"/>
              </a:defRPr>
            </a:lvl1pPr>
            <a:lvl2pPr algn="ctr">
              <a:defRPr/>
            </a:lvl2pPr>
            <a:lvl3pPr algn="ctr">
              <a:defRPr/>
            </a:lvl3pPr>
            <a:lvl4pPr algn="ctr">
              <a:defRPr/>
            </a:lvl4pPr>
            <a:lvl5pPr algn="ctr">
              <a:defRPr/>
            </a:lvl5pPr>
          </a:lstStyle>
          <a:p>
            <a:pPr lvl="0"/>
            <a:r>
              <a:rPr lang="fi-FI" dirty="0"/>
              <a:t>Muokkaa tekstin perustyylejä</a:t>
            </a:r>
          </a:p>
        </p:txBody>
      </p:sp>
      <p:grpSp>
        <p:nvGrpSpPr>
          <p:cNvPr id="10" name="Ryhmä 9">
            <a:extLst>
              <a:ext uri="{C183D7F6-B498-43B3-948B-1728B52AA6E4}">
                <adec:decorative xmlns:adec="http://schemas.microsoft.com/office/drawing/2017/decorative" val="1"/>
              </a:ext>
            </a:extLst>
          </p:cNvPr>
          <p:cNvGrpSpPr/>
          <p:nvPr userDrawn="1"/>
        </p:nvGrpSpPr>
        <p:grpSpPr>
          <a:xfrm>
            <a:off x="10889753" y="5853643"/>
            <a:ext cx="920256" cy="748770"/>
            <a:chOff x="6358656" y="1628777"/>
            <a:chExt cx="5451353" cy="4435511"/>
          </a:xfrm>
          <a:solidFill>
            <a:schemeClr val="tx2"/>
          </a:solidFill>
        </p:grpSpPr>
        <p:sp>
          <p:nvSpPr>
            <p:cNvPr id="11" name="Freeform 5"/>
            <p:cNvSpPr>
              <a:spLocks/>
            </p:cNvSpPr>
            <p:nvPr/>
          </p:nvSpPr>
          <p:spPr bwMode="auto">
            <a:xfrm rot="16200000" flipH="1">
              <a:off x="5617094" y="2370339"/>
              <a:ext cx="4435511" cy="2952388"/>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sp>
          <p:nvSpPr>
            <p:cNvPr id="12" name="Freeform 5"/>
            <p:cNvSpPr>
              <a:spLocks/>
            </p:cNvSpPr>
            <p:nvPr/>
          </p:nvSpPr>
          <p:spPr bwMode="auto">
            <a:xfrm rot="16200000" flipH="1">
              <a:off x="8218837" y="2358778"/>
              <a:ext cx="4312101" cy="2870243"/>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grpSp>
      <p:grpSp>
        <p:nvGrpSpPr>
          <p:cNvPr id="13" name="Ryhmä 12">
            <a:extLst>
              <a:ext uri="{C183D7F6-B498-43B3-948B-1728B52AA6E4}">
                <adec:decorative xmlns:adec="http://schemas.microsoft.com/office/drawing/2017/decorative" val="1"/>
              </a:ext>
            </a:extLst>
          </p:cNvPr>
          <p:cNvGrpSpPr/>
          <p:nvPr userDrawn="1"/>
        </p:nvGrpSpPr>
        <p:grpSpPr>
          <a:xfrm>
            <a:off x="6647437" y="429574"/>
            <a:ext cx="899062" cy="731525"/>
            <a:chOff x="6358656" y="1628777"/>
            <a:chExt cx="5451353" cy="4435511"/>
          </a:xfrm>
          <a:solidFill>
            <a:schemeClr val="tx2"/>
          </a:solidFill>
        </p:grpSpPr>
        <p:sp>
          <p:nvSpPr>
            <p:cNvPr id="14" name="Freeform 5"/>
            <p:cNvSpPr>
              <a:spLocks/>
            </p:cNvSpPr>
            <p:nvPr/>
          </p:nvSpPr>
          <p:spPr bwMode="auto">
            <a:xfrm rot="16200000" flipH="1">
              <a:off x="5617094" y="2370339"/>
              <a:ext cx="4435511" cy="2952388"/>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sp>
          <p:nvSpPr>
            <p:cNvPr id="15" name="Freeform 5"/>
            <p:cNvSpPr>
              <a:spLocks/>
            </p:cNvSpPr>
            <p:nvPr/>
          </p:nvSpPr>
          <p:spPr bwMode="auto">
            <a:xfrm rot="16200000" flipH="1">
              <a:off x="8218837" y="2358778"/>
              <a:ext cx="4312101" cy="2870243"/>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grpSp>
    </p:spTree>
    <p:extLst>
      <p:ext uri="{BB962C8B-B14F-4D97-AF65-F5344CB8AC3E}">
        <p14:creationId xmlns:p14="http://schemas.microsoft.com/office/powerpoint/2010/main" val="37426960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sityksen väliotsikko_purppura">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1055440" y="1621707"/>
            <a:ext cx="10081120" cy="2432026"/>
          </a:xfrm>
        </p:spPr>
        <p:txBody>
          <a:bodyPr anchor="b"/>
          <a:lstStyle>
            <a:lvl1pPr>
              <a:defRPr sz="4400">
                <a:solidFill>
                  <a:schemeClr val="tx2"/>
                </a:solidFill>
                <a:latin typeface="+mj-lt"/>
              </a:defRPr>
            </a:lvl1pPr>
          </a:lstStyle>
          <a:p>
            <a:r>
              <a:rPr lang="fi-FI" dirty="0"/>
              <a:t>Muokkaa perustyyliä napsauttamalla</a:t>
            </a:r>
          </a:p>
        </p:txBody>
      </p:sp>
      <p:sp>
        <p:nvSpPr>
          <p:cNvPr id="4" name="Tekstin paikkamerkki 4"/>
          <p:cNvSpPr>
            <a:spLocks noGrp="1"/>
          </p:cNvSpPr>
          <p:nvPr>
            <p:ph type="body" sz="quarter" idx="10"/>
          </p:nvPr>
        </p:nvSpPr>
        <p:spPr>
          <a:xfrm>
            <a:off x="1055935" y="4430021"/>
            <a:ext cx="10080625" cy="1260140"/>
          </a:xfrm>
        </p:spPr>
        <p:txBody>
          <a:bodyPr/>
          <a:lstStyle>
            <a:lvl1pPr marL="0" indent="0">
              <a:buNone/>
              <a:defRPr>
                <a:solidFill>
                  <a:schemeClr val="tx2"/>
                </a:solidFill>
                <a:latin typeface="+mn-lt"/>
                <a:ea typeface="Inter" panose="02000503000000020004" pitchFamily="2" charset="0"/>
              </a:defRPr>
            </a:lvl1pPr>
            <a:lvl2pPr marL="144000" indent="0">
              <a:buNone/>
              <a:defRPr/>
            </a:lvl2pPr>
            <a:lvl3pPr marL="324000" indent="0">
              <a:buNone/>
              <a:defRPr/>
            </a:lvl3pPr>
            <a:lvl4pPr marL="504000" indent="0">
              <a:buNone/>
              <a:defRPr/>
            </a:lvl4pPr>
            <a:lvl5pPr marL="684000" indent="0">
              <a:buNone/>
              <a:defRPr/>
            </a:lvl5pPr>
          </a:lstStyle>
          <a:p>
            <a:pPr lvl="0"/>
            <a:r>
              <a:rPr lang="fi-FI" dirty="0"/>
              <a:t>Muokkaa tekstin perustyylejä</a:t>
            </a:r>
          </a:p>
        </p:txBody>
      </p:sp>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504108" y="332656"/>
            <a:ext cx="1208516" cy="1395486"/>
          </a:xfrm>
          <a:prstGeom prst="rect">
            <a:avLst/>
          </a:prstGeom>
        </p:spPr>
      </p:pic>
    </p:spTree>
    <p:extLst>
      <p:ext uri="{BB962C8B-B14F-4D97-AF65-F5344CB8AC3E}">
        <p14:creationId xmlns:p14="http://schemas.microsoft.com/office/powerpoint/2010/main" val="34130714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2558"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tsikko ja sisältö_pallo_purppur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6240239" y="333375"/>
            <a:ext cx="5472338" cy="923925"/>
          </a:xfrm>
        </p:spPr>
        <p:txBody>
          <a:bodyPr/>
          <a:lstStyle>
            <a:lvl1pPr>
              <a:defRPr>
                <a:latin typeface="+mj-lt"/>
              </a:defRPr>
            </a:lvl1pPr>
          </a:lstStyle>
          <a:p>
            <a:r>
              <a:rPr lang="fi-FI" dirty="0"/>
              <a:t>Muokkaa perustyyliä napsauttamalla</a:t>
            </a:r>
          </a:p>
        </p:txBody>
      </p:sp>
      <p:sp>
        <p:nvSpPr>
          <p:cNvPr id="8" name="Tekstin paikkamerkki 7"/>
          <p:cNvSpPr>
            <a:spLocks noGrp="1"/>
          </p:cNvSpPr>
          <p:nvPr>
            <p:ph type="body" sz="quarter" idx="14"/>
          </p:nvPr>
        </p:nvSpPr>
        <p:spPr>
          <a:xfrm>
            <a:off x="6240463" y="1628775"/>
            <a:ext cx="5472112"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13" name="Oval 17">
            <a:extLst>
              <a:ext uri="{C183D7F6-B498-43B3-948B-1728B52AA6E4}">
                <adec:decorative xmlns:adec="http://schemas.microsoft.com/office/drawing/2017/decorative" val="1"/>
              </a:ext>
            </a:extLst>
          </p:cNvPr>
          <p:cNvSpPr>
            <a:spLocks noChangeAspect="1" noChangeArrowheads="1"/>
          </p:cNvSpPr>
          <p:nvPr userDrawn="1"/>
        </p:nvSpPr>
        <p:spPr bwMode="auto">
          <a:xfrm>
            <a:off x="1091444" y="1268760"/>
            <a:ext cx="4353584" cy="4353584"/>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sp>
        <p:nvSpPr>
          <p:cNvPr id="11" name="Sisällön paikkamerkki 10">
            <a:extLst>
              <a:ext uri="{C183D7F6-B498-43B3-948B-1728B52AA6E4}">
                <adec:decorative xmlns:adec="http://schemas.microsoft.com/office/drawing/2017/decorative" val="0"/>
              </a:ext>
            </a:extLst>
          </p:cNvPr>
          <p:cNvSpPr>
            <a:spLocks noGrp="1"/>
          </p:cNvSpPr>
          <p:nvPr>
            <p:ph sz="quarter" idx="13"/>
          </p:nvPr>
        </p:nvSpPr>
        <p:spPr>
          <a:xfrm>
            <a:off x="1253031" y="1430348"/>
            <a:ext cx="3996826" cy="3996826"/>
          </a:xfrm>
          <a:prstGeom prst="ellipse">
            <a:avLst/>
          </a:prstGeom>
        </p:spPr>
        <p:txBody>
          <a:bodyPr anchor="ctr"/>
          <a:lstStyle>
            <a:lvl1pPr marL="0" indent="0" algn="ctr">
              <a:buNone/>
              <a:defRPr sz="2800" b="1">
                <a:solidFill>
                  <a:schemeClr val="bg1"/>
                </a:solidFill>
                <a:latin typeface="+mn-lt"/>
                <a:ea typeface="Inter SemiBold" panose="02000503000000020004" pitchFamily="2" charset="0"/>
              </a:defRPr>
            </a:lvl1pPr>
            <a:lvl2pPr algn="ctr">
              <a:defRPr/>
            </a:lvl2pPr>
            <a:lvl3pPr algn="ctr">
              <a:defRPr/>
            </a:lvl3pPr>
            <a:lvl4pPr algn="ctr">
              <a:defRPr/>
            </a:lvl4pPr>
            <a:lvl5pPr algn="ctr">
              <a:defRPr/>
            </a:lvl5pPr>
          </a:lstStyle>
          <a:p>
            <a:pPr lvl="0"/>
            <a:r>
              <a:rPr lang="fi-FI" dirty="0"/>
              <a:t>Muokkaa tekstin perustyylejä</a:t>
            </a:r>
          </a:p>
        </p:txBody>
      </p:sp>
    </p:spTree>
    <p:extLst>
      <p:ext uri="{BB962C8B-B14F-4D97-AF65-F5344CB8AC3E}">
        <p14:creationId xmlns:p14="http://schemas.microsoft.com/office/powerpoint/2010/main" val="3566060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tsikko_sisältö_lainaus_purppur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4" y="333375"/>
            <a:ext cx="5472113" cy="923925"/>
          </a:xfrm>
        </p:spPr>
        <p:txBody>
          <a:bodyPr/>
          <a:lstStyle>
            <a:lvl1pPr>
              <a:defRPr>
                <a:latin typeface="+mj-lt"/>
              </a:defRPr>
            </a:lvl1pPr>
          </a:lstStyle>
          <a:p>
            <a:r>
              <a:rPr lang="fi-FI" dirty="0"/>
              <a:t>Muokkaa perustyyliä napsauttamalla</a:t>
            </a:r>
          </a:p>
        </p:txBody>
      </p:sp>
      <p:sp>
        <p:nvSpPr>
          <p:cNvPr id="5" name="Tekstin paikkamerkki 4"/>
          <p:cNvSpPr>
            <a:spLocks noGrp="1"/>
          </p:cNvSpPr>
          <p:nvPr>
            <p:ph type="body" sz="quarter" idx="15"/>
          </p:nvPr>
        </p:nvSpPr>
        <p:spPr>
          <a:xfrm>
            <a:off x="479425" y="1628775"/>
            <a:ext cx="5472113"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9" name="Suorakulmio 8">
            <a:extLst>
              <a:ext uri="{C183D7F6-B498-43B3-948B-1728B52AA6E4}">
                <adec:decorative xmlns:adec="http://schemas.microsoft.com/office/drawing/2017/decorative" val="1"/>
              </a:ext>
            </a:extLst>
          </p:cNvPr>
          <p:cNvSpPr/>
          <p:nvPr userDrawn="1"/>
        </p:nvSpPr>
        <p:spPr>
          <a:xfrm>
            <a:off x="6240462" y="0"/>
            <a:ext cx="5951537"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mn-lt"/>
            </a:endParaRPr>
          </a:p>
        </p:txBody>
      </p:sp>
      <p:sp>
        <p:nvSpPr>
          <p:cNvPr id="18" name="Sisällön paikkamerkki 10"/>
          <p:cNvSpPr>
            <a:spLocks noGrp="1"/>
          </p:cNvSpPr>
          <p:nvPr>
            <p:ph sz="quarter" idx="14"/>
          </p:nvPr>
        </p:nvSpPr>
        <p:spPr>
          <a:xfrm>
            <a:off x="7134358" y="1929522"/>
            <a:ext cx="4253796" cy="3024336"/>
          </a:xfrm>
          <a:prstGeom prst="rect">
            <a:avLst/>
          </a:prstGeom>
          <a:noFill/>
        </p:spPr>
        <p:txBody>
          <a:bodyPr anchor="ctr"/>
          <a:lstStyle>
            <a:lvl1pPr marL="0" indent="0" algn="l">
              <a:buNone/>
              <a:defRPr sz="4000" b="1">
                <a:solidFill>
                  <a:schemeClr val="bg1"/>
                </a:solidFill>
                <a:latin typeface="+mn-lt"/>
                <a:ea typeface="Inter SemiBold" panose="02000503000000020004" pitchFamily="2" charset="0"/>
              </a:defRPr>
            </a:lvl1pPr>
            <a:lvl2pPr algn="ctr">
              <a:defRPr/>
            </a:lvl2pPr>
            <a:lvl3pPr algn="ctr">
              <a:defRPr/>
            </a:lvl3pPr>
            <a:lvl4pPr algn="ctr">
              <a:defRPr/>
            </a:lvl4pPr>
            <a:lvl5pPr algn="ctr">
              <a:defRPr/>
            </a:lvl5pPr>
          </a:lstStyle>
          <a:p>
            <a:pPr lvl="0"/>
            <a:r>
              <a:rPr lang="fi-FI" dirty="0"/>
              <a:t>Muokkaa tekstin perustyylejä</a:t>
            </a:r>
          </a:p>
        </p:txBody>
      </p:sp>
      <p:grpSp>
        <p:nvGrpSpPr>
          <p:cNvPr id="10" name="Ryhmä 9">
            <a:extLst>
              <a:ext uri="{C183D7F6-B498-43B3-948B-1728B52AA6E4}">
                <adec:decorative xmlns:adec="http://schemas.microsoft.com/office/drawing/2017/decorative" val="1"/>
              </a:ext>
            </a:extLst>
          </p:cNvPr>
          <p:cNvGrpSpPr/>
          <p:nvPr userDrawn="1"/>
        </p:nvGrpSpPr>
        <p:grpSpPr>
          <a:xfrm>
            <a:off x="10889753" y="5853643"/>
            <a:ext cx="920256" cy="748770"/>
            <a:chOff x="6358656" y="1628777"/>
            <a:chExt cx="5451353" cy="4435511"/>
          </a:xfrm>
          <a:solidFill>
            <a:schemeClr val="accent2"/>
          </a:solidFill>
        </p:grpSpPr>
        <p:sp>
          <p:nvSpPr>
            <p:cNvPr id="11" name="Freeform 5"/>
            <p:cNvSpPr>
              <a:spLocks/>
            </p:cNvSpPr>
            <p:nvPr/>
          </p:nvSpPr>
          <p:spPr bwMode="auto">
            <a:xfrm rot="16200000" flipH="1">
              <a:off x="5617094" y="2370339"/>
              <a:ext cx="4435511" cy="2952388"/>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sp>
          <p:nvSpPr>
            <p:cNvPr id="12" name="Freeform 5"/>
            <p:cNvSpPr>
              <a:spLocks/>
            </p:cNvSpPr>
            <p:nvPr/>
          </p:nvSpPr>
          <p:spPr bwMode="auto">
            <a:xfrm rot="16200000" flipH="1">
              <a:off x="8218837" y="2358778"/>
              <a:ext cx="4312101" cy="2870243"/>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grpSp>
      <p:grpSp>
        <p:nvGrpSpPr>
          <p:cNvPr id="13" name="Ryhmä 12">
            <a:extLst>
              <a:ext uri="{C183D7F6-B498-43B3-948B-1728B52AA6E4}">
                <adec:decorative xmlns:adec="http://schemas.microsoft.com/office/drawing/2017/decorative" val="1"/>
              </a:ext>
            </a:extLst>
          </p:cNvPr>
          <p:cNvGrpSpPr/>
          <p:nvPr userDrawn="1"/>
        </p:nvGrpSpPr>
        <p:grpSpPr>
          <a:xfrm>
            <a:off x="6647437" y="429574"/>
            <a:ext cx="899062" cy="731525"/>
            <a:chOff x="6358656" y="1628777"/>
            <a:chExt cx="5451354" cy="4435511"/>
          </a:xfrm>
          <a:solidFill>
            <a:schemeClr val="accent2"/>
          </a:solidFill>
        </p:grpSpPr>
        <p:sp>
          <p:nvSpPr>
            <p:cNvPr id="14" name="Freeform 5"/>
            <p:cNvSpPr>
              <a:spLocks/>
            </p:cNvSpPr>
            <p:nvPr/>
          </p:nvSpPr>
          <p:spPr bwMode="auto">
            <a:xfrm rot="16200000" flipH="1">
              <a:off x="5617094" y="2370339"/>
              <a:ext cx="4435511" cy="2952388"/>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sp>
          <p:nvSpPr>
            <p:cNvPr id="15" name="Freeform 5"/>
            <p:cNvSpPr>
              <a:spLocks/>
            </p:cNvSpPr>
            <p:nvPr/>
          </p:nvSpPr>
          <p:spPr bwMode="auto">
            <a:xfrm rot="16200000" flipH="1">
              <a:off x="8218835" y="2358776"/>
              <a:ext cx="4312103" cy="2870246"/>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grpSp>
    </p:spTree>
    <p:extLst>
      <p:ext uri="{BB962C8B-B14F-4D97-AF65-F5344CB8AC3E}">
        <p14:creationId xmlns:p14="http://schemas.microsoft.com/office/powerpoint/2010/main" val="2643670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_1palsta">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lvl1pPr>
              <a:defRPr b="1">
                <a:latin typeface="+mj-lt"/>
              </a:defRPr>
            </a:lvl1pPr>
          </a:lstStyle>
          <a:p>
            <a:r>
              <a:rPr lang="fi-FI" dirty="0"/>
              <a:t>Muokkaa perustyyliä napsauttamalla</a:t>
            </a:r>
          </a:p>
        </p:txBody>
      </p:sp>
      <p:sp>
        <p:nvSpPr>
          <p:cNvPr id="8" name="Sisällön paikkamerkki 7"/>
          <p:cNvSpPr>
            <a:spLocks noGrp="1"/>
          </p:cNvSpPr>
          <p:nvPr>
            <p:ph sz="quarter" idx="13"/>
          </p:nvPr>
        </p:nvSpPr>
        <p:spPr>
          <a:xfrm>
            <a:off x="479424" y="1628800"/>
            <a:ext cx="11233151" cy="4321175"/>
          </a:xfrm>
        </p:spPr>
        <p:txBody>
          <a:bodyPr/>
          <a:lstStyle>
            <a:lvl1pPr>
              <a:spcBef>
                <a:spcPts val="0"/>
              </a:spcBef>
              <a:spcAft>
                <a:spcPts val="1200"/>
              </a:spcAft>
              <a:defRPr sz="2800">
                <a:latin typeface="+mn-lt"/>
              </a:defRPr>
            </a:lvl1pPr>
            <a:lvl2pPr>
              <a:spcBef>
                <a:spcPts val="0"/>
              </a:spcBef>
              <a:spcAft>
                <a:spcPts val="1200"/>
              </a:spcAft>
              <a:defRPr>
                <a:latin typeface="+mn-lt"/>
              </a:defRPr>
            </a:lvl2pPr>
            <a:lvl3pPr>
              <a:spcBef>
                <a:spcPts val="0"/>
              </a:spcBef>
              <a:spcAft>
                <a:spcPts val="1200"/>
              </a:spcAft>
              <a:defRPr>
                <a:latin typeface="+mn-lt"/>
              </a:defRPr>
            </a:lvl3pPr>
            <a:lvl4pPr>
              <a:spcAft>
                <a:spcPts val="1200"/>
              </a:spcAft>
              <a:defRPr>
                <a:latin typeface="+mn-lt"/>
              </a:defRPr>
            </a:lvl4pPr>
            <a:lvl5pPr marL="684000" indent="0">
              <a:spcAft>
                <a:spcPts val="1200"/>
              </a:spcAft>
              <a:buNone/>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361299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sityksen väliotsikko_sininen">
    <p:bg>
      <p:bgPr>
        <a:solidFill>
          <a:srgbClr val="E7E9EF"/>
        </a:solidFill>
        <a:effectLst/>
      </p:bgPr>
    </p:bg>
    <p:spTree>
      <p:nvGrpSpPr>
        <p:cNvPr id="1" name=""/>
        <p:cNvGrpSpPr/>
        <p:nvPr/>
      </p:nvGrpSpPr>
      <p:grpSpPr>
        <a:xfrm>
          <a:off x="0" y="0"/>
          <a:ext cx="0" cy="0"/>
          <a:chOff x="0" y="0"/>
          <a:chExt cx="0" cy="0"/>
        </a:xfrm>
      </p:grpSpPr>
      <p:sp>
        <p:nvSpPr>
          <p:cNvPr id="8" name="Otsikko 1"/>
          <p:cNvSpPr>
            <a:spLocks noGrp="1"/>
          </p:cNvSpPr>
          <p:nvPr>
            <p:ph type="title" hasCustomPrompt="1"/>
          </p:nvPr>
        </p:nvSpPr>
        <p:spPr>
          <a:xfrm>
            <a:off x="1055440" y="1621707"/>
            <a:ext cx="10081120" cy="2432026"/>
          </a:xfrm>
        </p:spPr>
        <p:txBody>
          <a:bodyPr anchor="b"/>
          <a:lstStyle>
            <a:lvl1pPr>
              <a:defRPr sz="4400">
                <a:solidFill>
                  <a:schemeClr val="accent1"/>
                </a:solidFill>
              </a:defRPr>
            </a:lvl1pPr>
          </a:lstStyle>
          <a:p>
            <a:r>
              <a:rPr lang="fi-FI" dirty="0"/>
              <a:t>Muokkaa perustyyliä napsauttamalla</a:t>
            </a:r>
          </a:p>
        </p:txBody>
      </p:sp>
      <p:sp>
        <p:nvSpPr>
          <p:cNvPr id="9" name="Tekstin paikkamerkki 4"/>
          <p:cNvSpPr>
            <a:spLocks noGrp="1"/>
          </p:cNvSpPr>
          <p:nvPr>
            <p:ph type="body" sz="quarter" idx="10"/>
          </p:nvPr>
        </p:nvSpPr>
        <p:spPr>
          <a:xfrm>
            <a:off x="1055935" y="4430021"/>
            <a:ext cx="10080625" cy="1260140"/>
          </a:xfrm>
        </p:spPr>
        <p:txBody>
          <a:bodyPr/>
          <a:lstStyle>
            <a:lvl1pPr marL="0" indent="0">
              <a:buNone/>
              <a:defRPr>
                <a:solidFill>
                  <a:schemeClr val="accent1"/>
                </a:solidFill>
                <a:latin typeface="+mn-lt"/>
                <a:ea typeface="Inter" panose="02000503000000020004" pitchFamily="2" charset="0"/>
              </a:defRPr>
            </a:lvl1pPr>
            <a:lvl2pPr marL="144000" indent="0">
              <a:buNone/>
              <a:defRPr/>
            </a:lvl2pPr>
            <a:lvl3pPr marL="324000" indent="0">
              <a:buNone/>
              <a:defRPr/>
            </a:lvl3pPr>
            <a:lvl4pPr marL="504000" indent="0">
              <a:buNone/>
              <a:defRPr/>
            </a:lvl4pPr>
            <a:lvl5pPr marL="684000" indent="0">
              <a:buNone/>
              <a:defRPr/>
            </a:lvl5pPr>
          </a:lstStyle>
          <a:p>
            <a:pPr lvl="0"/>
            <a:r>
              <a:rPr lang="fi-FI" dirty="0"/>
              <a:t>Muokkaa tekstin perustyylejä</a:t>
            </a:r>
          </a:p>
        </p:txBody>
      </p:sp>
      <p:pic>
        <p:nvPicPr>
          <p:cNvPr id="6" name="Kuva 5">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504108" y="332656"/>
            <a:ext cx="1208516" cy="1395486"/>
          </a:xfrm>
          <a:prstGeom prst="rect">
            <a:avLst/>
          </a:prstGeom>
        </p:spPr>
      </p:pic>
    </p:spTree>
    <p:extLst>
      <p:ext uri="{BB962C8B-B14F-4D97-AF65-F5344CB8AC3E}">
        <p14:creationId xmlns:p14="http://schemas.microsoft.com/office/powerpoint/2010/main" val="12018188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tsikko ja sisältö_pallo_sininen">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lvl1pPr>
              <a:defRPr>
                <a:latin typeface="+mj-lt"/>
              </a:defRPr>
            </a:lvl1pPr>
          </a:lstStyle>
          <a:p>
            <a:r>
              <a:rPr lang="fi-FI" dirty="0"/>
              <a:t>Muokkaa perustyyliä napsauttamalla</a:t>
            </a:r>
          </a:p>
        </p:txBody>
      </p:sp>
      <p:sp>
        <p:nvSpPr>
          <p:cNvPr id="3" name="Sisällön paikkamerkki 2"/>
          <p:cNvSpPr>
            <a:spLocks noGrp="1"/>
          </p:cNvSpPr>
          <p:nvPr>
            <p:ph idx="1"/>
          </p:nvPr>
        </p:nvSpPr>
        <p:spPr>
          <a:xfrm>
            <a:off x="479425" y="1628775"/>
            <a:ext cx="5616575" cy="4321175"/>
          </a:xfrm>
        </p:spPr>
        <p:txBody>
          <a:bodyPr/>
          <a:lstStyle>
            <a:lvl1pPr marL="216000" indent="-216000">
              <a:buClr>
                <a:schemeClr val="tx2"/>
              </a:buClr>
              <a:buFont typeface="Arial" panose="020B0604020202020204" pitchFamily="34" charset="0"/>
              <a:buChar char="•"/>
              <a:defRPr>
                <a:latin typeface="+mn-lt"/>
              </a:defRPr>
            </a:lvl1pPr>
            <a:lvl2pPr marL="360000" indent="-216000">
              <a:buClr>
                <a:schemeClr val="tx2"/>
              </a:buClr>
              <a:buFont typeface="Arial" panose="020B0604020202020204" pitchFamily="34" charset="0"/>
              <a:buChar char="•"/>
              <a:defRPr>
                <a:latin typeface="+mn-lt"/>
              </a:defRPr>
            </a:lvl2pPr>
            <a:lvl3pPr marL="540000" indent="-216000">
              <a:buClr>
                <a:schemeClr val="tx2"/>
              </a:buClr>
              <a:buFont typeface="Arial" panose="020B0604020202020204" pitchFamily="34" charset="0"/>
              <a:buChar char="•"/>
              <a:defRPr>
                <a:latin typeface="+mn-lt"/>
              </a:defRPr>
            </a:lvl3pPr>
            <a:lvl4pPr marL="720000" indent="-216000">
              <a:buClr>
                <a:schemeClr val="tx2"/>
              </a:buClr>
              <a:buFont typeface="Arial" panose="020B0604020202020204" pitchFamily="34" charset="0"/>
              <a:buChar char="•"/>
              <a:defRPr>
                <a:latin typeface="+mn-lt"/>
              </a:defRPr>
            </a:lvl4pPr>
            <a:lvl5pPr marL="900000" indent="-216000">
              <a:buClr>
                <a:schemeClr val="tx2"/>
              </a:buClr>
              <a:buFont typeface="Arial" panose="020B0604020202020204" pitchFamily="34" charset="0"/>
              <a:buChar char="•"/>
              <a:defRPr>
                <a:latin typeface="+mn-lt"/>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13" name="Oval 17">
            <a:extLst>
              <a:ext uri="{C183D7F6-B498-43B3-948B-1728B52AA6E4}">
                <adec:decorative xmlns:adec="http://schemas.microsoft.com/office/drawing/2017/decorative" val="1"/>
              </a:ext>
            </a:extLst>
          </p:cNvPr>
          <p:cNvSpPr>
            <a:spLocks noChangeAspect="1" noChangeArrowheads="1"/>
          </p:cNvSpPr>
          <p:nvPr userDrawn="1"/>
        </p:nvSpPr>
        <p:spPr bwMode="auto">
          <a:xfrm>
            <a:off x="6782976" y="1628775"/>
            <a:ext cx="4353584" cy="4353584"/>
          </a:xfrm>
          <a:prstGeom prst="ellipse">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sp>
        <p:nvSpPr>
          <p:cNvPr id="11" name="Sisällön paikkamerkki 10"/>
          <p:cNvSpPr>
            <a:spLocks noGrp="1"/>
          </p:cNvSpPr>
          <p:nvPr>
            <p:ph sz="quarter" idx="13"/>
          </p:nvPr>
        </p:nvSpPr>
        <p:spPr>
          <a:xfrm>
            <a:off x="6944563" y="1790363"/>
            <a:ext cx="3996826" cy="3996826"/>
          </a:xfrm>
          <a:prstGeom prst="ellipse">
            <a:avLst/>
          </a:prstGeom>
        </p:spPr>
        <p:txBody>
          <a:bodyPr anchor="ctr"/>
          <a:lstStyle>
            <a:lvl1pPr marL="0" indent="0" algn="ctr">
              <a:buNone/>
              <a:defRPr sz="2800" b="1">
                <a:solidFill>
                  <a:schemeClr val="bg1"/>
                </a:solidFill>
                <a:latin typeface="+mn-lt"/>
                <a:ea typeface="Inter SemiBold" panose="02000503000000020004" pitchFamily="2" charset="0"/>
              </a:defRPr>
            </a:lvl1pPr>
            <a:lvl2pPr algn="ctr">
              <a:defRPr/>
            </a:lvl2pPr>
            <a:lvl3pPr algn="ctr">
              <a:defRPr/>
            </a:lvl3pPr>
            <a:lvl4pPr algn="ctr">
              <a:defRPr/>
            </a:lvl4pPr>
            <a:lvl5pPr algn="ctr">
              <a:defRPr/>
            </a:lvl5pPr>
          </a:lstStyle>
          <a:p>
            <a:pPr lvl="0"/>
            <a:r>
              <a:rPr lang="fi-FI" dirty="0"/>
              <a:t>Muokkaa tekstin perustyylejä</a:t>
            </a:r>
          </a:p>
        </p:txBody>
      </p:sp>
    </p:spTree>
    <p:extLst>
      <p:ext uri="{BB962C8B-B14F-4D97-AF65-F5344CB8AC3E}">
        <p14:creationId xmlns:p14="http://schemas.microsoft.com/office/powerpoint/2010/main" val="4206024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tsikko_sisältö_lainaus_sininen">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4" y="333375"/>
            <a:ext cx="5472113" cy="923925"/>
          </a:xfrm>
        </p:spPr>
        <p:txBody>
          <a:bodyPr/>
          <a:lstStyle>
            <a:lvl1pPr>
              <a:defRPr/>
            </a:lvl1pPr>
          </a:lstStyle>
          <a:p>
            <a:r>
              <a:rPr lang="fi-FI" dirty="0"/>
              <a:t>Muokkaa perustyyliä napsauttamalla</a:t>
            </a:r>
          </a:p>
        </p:txBody>
      </p:sp>
      <p:sp>
        <p:nvSpPr>
          <p:cNvPr id="5" name="Tekstin paikkamerkki 4"/>
          <p:cNvSpPr>
            <a:spLocks noGrp="1"/>
          </p:cNvSpPr>
          <p:nvPr>
            <p:ph type="body" sz="quarter" idx="15"/>
          </p:nvPr>
        </p:nvSpPr>
        <p:spPr>
          <a:xfrm>
            <a:off x="479425" y="1628775"/>
            <a:ext cx="5472113" cy="4321175"/>
          </a:xfrm>
        </p:spPr>
        <p:txBody>
          <a:body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9" name="Suorakulmio 8">
            <a:extLst>
              <a:ext uri="{C183D7F6-B498-43B3-948B-1728B52AA6E4}">
                <adec:decorative xmlns:adec="http://schemas.microsoft.com/office/drawing/2017/decorative" val="1"/>
              </a:ext>
            </a:extLst>
          </p:cNvPr>
          <p:cNvSpPr/>
          <p:nvPr userDrawn="1"/>
        </p:nvSpPr>
        <p:spPr>
          <a:xfrm>
            <a:off x="6240462" y="0"/>
            <a:ext cx="595153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8" name="Sisällön paikkamerkki 10"/>
          <p:cNvSpPr>
            <a:spLocks noGrp="1"/>
          </p:cNvSpPr>
          <p:nvPr>
            <p:ph sz="quarter" idx="14"/>
          </p:nvPr>
        </p:nvSpPr>
        <p:spPr>
          <a:xfrm>
            <a:off x="7134358" y="1929522"/>
            <a:ext cx="4253796" cy="3024336"/>
          </a:xfrm>
          <a:prstGeom prst="rect">
            <a:avLst/>
          </a:prstGeom>
          <a:noFill/>
        </p:spPr>
        <p:txBody>
          <a:bodyPr anchor="ctr"/>
          <a:lstStyle>
            <a:lvl1pPr marL="0" indent="0" algn="l">
              <a:buNone/>
              <a:defRPr sz="4000" b="1">
                <a:solidFill>
                  <a:schemeClr val="bg1"/>
                </a:solidFill>
                <a:latin typeface="+mn-lt"/>
                <a:ea typeface="Inter SemiBold" panose="02000503000000020004" pitchFamily="2" charset="0"/>
              </a:defRPr>
            </a:lvl1pPr>
            <a:lvl2pPr algn="ctr">
              <a:defRPr/>
            </a:lvl2pPr>
            <a:lvl3pPr algn="ctr">
              <a:defRPr/>
            </a:lvl3pPr>
            <a:lvl4pPr algn="ctr">
              <a:defRPr/>
            </a:lvl4pPr>
            <a:lvl5pPr algn="ctr">
              <a:defRPr/>
            </a:lvl5pPr>
          </a:lstStyle>
          <a:p>
            <a:pPr lvl="0"/>
            <a:r>
              <a:rPr lang="fi-FI" dirty="0"/>
              <a:t>Muokkaa tekstin perustyylejä</a:t>
            </a:r>
          </a:p>
        </p:txBody>
      </p:sp>
      <p:grpSp>
        <p:nvGrpSpPr>
          <p:cNvPr id="10" name="Ryhmä 9">
            <a:extLst>
              <a:ext uri="{C183D7F6-B498-43B3-948B-1728B52AA6E4}">
                <adec:decorative xmlns:adec="http://schemas.microsoft.com/office/drawing/2017/decorative" val="1"/>
              </a:ext>
            </a:extLst>
          </p:cNvPr>
          <p:cNvGrpSpPr/>
          <p:nvPr userDrawn="1"/>
        </p:nvGrpSpPr>
        <p:grpSpPr>
          <a:xfrm>
            <a:off x="10889753" y="5853643"/>
            <a:ext cx="920256" cy="748770"/>
            <a:chOff x="6358656" y="1628777"/>
            <a:chExt cx="5451353" cy="4435511"/>
          </a:xfrm>
          <a:solidFill>
            <a:schemeClr val="accent5"/>
          </a:solidFill>
        </p:grpSpPr>
        <p:sp>
          <p:nvSpPr>
            <p:cNvPr id="11" name="Freeform 5"/>
            <p:cNvSpPr>
              <a:spLocks/>
            </p:cNvSpPr>
            <p:nvPr/>
          </p:nvSpPr>
          <p:spPr bwMode="auto">
            <a:xfrm rot="16200000" flipH="1">
              <a:off x="5617094" y="2370339"/>
              <a:ext cx="4435511" cy="2952388"/>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p>
          </p:txBody>
        </p:sp>
        <p:sp>
          <p:nvSpPr>
            <p:cNvPr id="12" name="Freeform 5"/>
            <p:cNvSpPr>
              <a:spLocks/>
            </p:cNvSpPr>
            <p:nvPr/>
          </p:nvSpPr>
          <p:spPr bwMode="auto">
            <a:xfrm rot="16200000" flipH="1">
              <a:off x="8218837" y="2358778"/>
              <a:ext cx="4312101" cy="2870243"/>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p>
          </p:txBody>
        </p:sp>
      </p:grpSp>
      <p:grpSp>
        <p:nvGrpSpPr>
          <p:cNvPr id="13" name="Ryhmä 12">
            <a:extLst>
              <a:ext uri="{C183D7F6-B498-43B3-948B-1728B52AA6E4}">
                <adec:decorative xmlns:adec="http://schemas.microsoft.com/office/drawing/2017/decorative" val="1"/>
              </a:ext>
            </a:extLst>
          </p:cNvPr>
          <p:cNvGrpSpPr/>
          <p:nvPr userDrawn="1"/>
        </p:nvGrpSpPr>
        <p:grpSpPr>
          <a:xfrm>
            <a:off x="6647437" y="429574"/>
            <a:ext cx="899062" cy="731525"/>
            <a:chOff x="6358656" y="1628777"/>
            <a:chExt cx="5451353" cy="4435511"/>
          </a:xfrm>
          <a:solidFill>
            <a:schemeClr val="accent5"/>
          </a:solidFill>
        </p:grpSpPr>
        <p:sp>
          <p:nvSpPr>
            <p:cNvPr id="14" name="Freeform 5"/>
            <p:cNvSpPr>
              <a:spLocks/>
            </p:cNvSpPr>
            <p:nvPr/>
          </p:nvSpPr>
          <p:spPr bwMode="auto">
            <a:xfrm rot="16200000" flipH="1">
              <a:off x="5617094" y="2370339"/>
              <a:ext cx="4435511" cy="2952388"/>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p>
          </p:txBody>
        </p:sp>
        <p:sp>
          <p:nvSpPr>
            <p:cNvPr id="15" name="Freeform 5"/>
            <p:cNvSpPr>
              <a:spLocks/>
            </p:cNvSpPr>
            <p:nvPr/>
          </p:nvSpPr>
          <p:spPr bwMode="auto">
            <a:xfrm rot="16200000" flipH="1">
              <a:off x="8218837" y="2358778"/>
              <a:ext cx="4312101" cy="2870243"/>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p>
          </p:txBody>
        </p:sp>
      </p:grpSp>
    </p:spTree>
    <p:extLst>
      <p:ext uri="{BB962C8B-B14F-4D97-AF65-F5344CB8AC3E}">
        <p14:creationId xmlns:p14="http://schemas.microsoft.com/office/powerpoint/2010/main" val="3394187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sityksen väliotsikko_roosa">
    <p:bg>
      <p:bgPr>
        <a:solidFill>
          <a:schemeClr val="bg2"/>
        </a:solidFill>
        <a:effectLst/>
      </p:bgPr>
    </p:bg>
    <p:spTree>
      <p:nvGrpSpPr>
        <p:cNvPr id="1" name=""/>
        <p:cNvGrpSpPr/>
        <p:nvPr/>
      </p:nvGrpSpPr>
      <p:grpSpPr>
        <a:xfrm>
          <a:off x="0" y="0"/>
          <a:ext cx="0" cy="0"/>
          <a:chOff x="0" y="0"/>
          <a:chExt cx="0" cy="0"/>
        </a:xfrm>
      </p:grpSpPr>
      <p:sp>
        <p:nvSpPr>
          <p:cNvPr id="5" name="Otsikko 1"/>
          <p:cNvSpPr>
            <a:spLocks noGrp="1"/>
          </p:cNvSpPr>
          <p:nvPr>
            <p:ph type="title" hasCustomPrompt="1"/>
          </p:nvPr>
        </p:nvSpPr>
        <p:spPr>
          <a:xfrm>
            <a:off x="1055440" y="1621707"/>
            <a:ext cx="10081120" cy="2432026"/>
          </a:xfrm>
        </p:spPr>
        <p:txBody>
          <a:bodyPr anchor="b"/>
          <a:lstStyle>
            <a:lvl1pPr>
              <a:defRPr sz="4400">
                <a:solidFill>
                  <a:schemeClr val="accent1"/>
                </a:solidFill>
                <a:latin typeface="+mj-lt"/>
              </a:defRPr>
            </a:lvl1pPr>
          </a:lstStyle>
          <a:p>
            <a:r>
              <a:rPr lang="fi-FI" dirty="0"/>
              <a:t>Muokkaa perustyyliä napsauttamalla</a:t>
            </a:r>
          </a:p>
        </p:txBody>
      </p:sp>
      <p:sp>
        <p:nvSpPr>
          <p:cNvPr id="6" name="Tekstin paikkamerkki 4"/>
          <p:cNvSpPr>
            <a:spLocks noGrp="1"/>
          </p:cNvSpPr>
          <p:nvPr>
            <p:ph type="body" sz="quarter" idx="10"/>
          </p:nvPr>
        </p:nvSpPr>
        <p:spPr>
          <a:xfrm>
            <a:off x="1055935" y="4430021"/>
            <a:ext cx="10080625" cy="1260140"/>
          </a:xfrm>
        </p:spPr>
        <p:txBody>
          <a:bodyPr/>
          <a:lstStyle>
            <a:lvl1pPr marL="0" indent="0">
              <a:buNone/>
              <a:defRPr>
                <a:solidFill>
                  <a:schemeClr val="accent1"/>
                </a:solidFill>
                <a:latin typeface="+mn-lt"/>
                <a:ea typeface="Inter" panose="02000503000000020004" pitchFamily="2" charset="0"/>
              </a:defRPr>
            </a:lvl1pPr>
            <a:lvl2pPr marL="144000" indent="0">
              <a:buNone/>
              <a:defRPr/>
            </a:lvl2pPr>
            <a:lvl3pPr marL="324000" indent="0">
              <a:buNone/>
              <a:defRPr/>
            </a:lvl3pPr>
            <a:lvl4pPr marL="504000" indent="0">
              <a:buNone/>
              <a:defRPr/>
            </a:lvl4pPr>
            <a:lvl5pPr marL="684000" indent="0">
              <a:buNone/>
              <a:defRPr/>
            </a:lvl5pPr>
          </a:lstStyle>
          <a:p>
            <a:pPr lvl="0"/>
            <a:r>
              <a:rPr lang="fi-FI" dirty="0"/>
              <a:t>Muokkaa tekstin perustyylejä</a:t>
            </a:r>
          </a:p>
        </p:txBody>
      </p:sp>
      <p:pic>
        <p:nvPicPr>
          <p:cNvPr id="4" name="Kuva 3">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504108" y="332656"/>
            <a:ext cx="1208516" cy="1395486"/>
          </a:xfrm>
          <a:prstGeom prst="rect">
            <a:avLst/>
          </a:prstGeom>
        </p:spPr>
      </p:pic>
    </p:spTree>
    <p:extLst>
      <p:ext uri="{BB962C8B-B14F-4D97-AF65-F5344CB8AC3E}">
        <p14:creationId xmlns:p14="http://schemas.microsoft.com/office/powerpoint/2010/main" val="34847625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Otsikko ja sisältö_pallo_roosa">
    <p:spTree>
      <p:nvGrpSpPr>
        <p:cNvPr id="1" name=""/>
        <p:cNvGrpSpPr/>
        <p:nvPr/>
      </p:nvGrpSpPr>
      <p:grpSpPr>
        <a:xfrm>
          <a:off x="0" y="0"/>
          <a:ext cx="0" cy="0"/>
          <a:chOff x="0" y="0"/>
          <a:chExt cx="0" cy="0"/>
        </a:xfrm>
      </p:grpSpPr>
      <p:sp>
        <p:nvSpPr>
          <p:cNvPr id="13" name="Oval 17"/>
          <p:cNvSpPr>
            <a:spLocks noChangeAspect="1" noChangeArrowheads="1"/>
          </p:cNvSpPr>
          <p:nvPr userDrawn="1"/>
        </p:nvSpPr>
        <p:spPr bwMode="auto">
          <a:xfrm>
            <a:off x="6782976" y="1628775"/>
            <a:ext cx="4353584" cy="4353584"/>
          </a:xfrm>
          <a:prstGeom prst="ellipse">
            <a:avLst/>
          </a:prstGeom>
          <a:solidFill>
            <a:schemeClr val="accent4"/>
          </a:solid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sp>
        <p:nvSpPr>
          <p:cNvPr id="2" name="Otsikko 1"/>
          <p:cNvSpPr>
            <a:spLocks noGrp="1"/>
          </p:cNvSpPr>
          <p:nvPr>
            <p:ph type="title" hasCustomPrompt="1"/>
          </p:nvPr>
        </p:nvSpPr>
        <p:spPr/>
        <p:txBody>
          <a:bodyPr/>
          <a:lstStyle>
            <a:lvl1pPr>
              <a:defRPr>
                <a:latin typeface="+mj-lt"/>
              </a:defRPr>
            </a:lvl1pPr>
          </a:lstStyle>
          <a:p>
            <a:r>
              <a:rPr lang="fi-FI" dirty="0"/>
              <a:t>Muokkaa perustyyliä napsauttamalla</a:t>
            </a:r>
          </a:p>
        </p:txBody>
      </p:sp>
      <p:sp>
        <p:nvSpPr>
          <p:cNvPr id="3" name="Sisällön paikkamerkki 2"/>
          <p:cNvSpPr>
            <a:spLocks noGrp="1"/>
          </p:cNvSpPr>
          <p:nvPr>
            <p:ph idx="1"/>
          </p:nvPr>
        </p:nvSpPr>
        <p:spPr>
          <a:xfrm>
            <a:off x="479425" y="1628775"/>
            <a:ext cx="5616575" cy="4321175"/>
          </a:xfrm>
        </p:spPr>
        <p:txBody>
          <a:bodyPr/>
          <a:lstStyle>
            <a:lvl1pPr marL="216000" indent="-216000">
              <a:buClr>
                <a:schemeClr val="tx2"/>
              </a:buClr>
              <a:buFont typeface="Arial" panose="020B0604020202020204" pitchFamily="34" charset="0"/>
              <a:buChar char="•"/>
              <a:defRPr sz="2800">
                <a:latin typeface="+mn-lt"/>
              </a:defRPr>
            </a:lvl1pPr>
            <a:lvl2pPr marL="360000" indent="-216000">
              <a:buClr>
                <a:schemeClr val="tx2"/>
              </a:buClr>
              <a:buFont typeface="Arial" panose="020B0604020202020204" pitchFamily="34" charset="0"/>
              <a:buChar char="•"/>
              <a:defRPr sz="2400">
                <a:latin typeface="+mn-lt"/>
              </a:defRPr>
            </a:lvl2pPr>
            <a:lvl3pPr marL="540000" indent="-216000">
              <a:buClr>
                <a:schemeClr val="tx2"/>
              </a:buClr>
              <a:buFont typeface="Arial" panose="020B0604020202020204" pitchFamily="34" charset="0"/>
              <a:buChar char="•"/>
              <a:defRPr sz="2000">
                <a:latin typeface="+mn-lt"/>
              </a:defRPr>
            </a:lvl3pPr>
            <a:lvl4pPr marL="720000" indent="-216000">
              <a:buClr>
                <a:schemeClr val="tx2"/>
              </a:buClr>
              <a:buFont typeface="Arial" panose="020B0604020202020204" pitchFamily="34" charset="0"/>
              <a:buChar char="•"/>
              <a:defRPr sz="1800">
                <a:latin typeface="+mn-lt"/>
              </a:defRPr>
            </a:lvl4pPr>
            <a:lvl5pPr marL="900000" indent="-216000">
              <a:buClr>
                <a:schemeClr val="tx2"/>
              </a:buClr>
              <a:buFont typeface="Arial" panose="020B0604020202020204" pitchFamily="34" charset="0"/>
              <a:buChar char="•"/>
              <a:defRPr>
                <a:latin typeface="+mn-lt"/>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11" name="Sisällön paikkamerkki 10"/>
          <p:cNvSpPr>
            <a:spLocks noGrp="1"/>
          </p:cNvSpPr>
          <p:nvPr>
            <p:ph sz="quarter" idx="13"/>
          </p:nvPr>
        </p:nvSpPr>
        <p:spPr>
          <a:xfrm>
            <a:off x="6944563" y="1790363"/>
            <a:ext cx="3996826" cy="3996826"/>
          </a:xfrm>
          <a:prstGeom prst="ellipse">
            <a:avLst/>
          </a:prstGeom>
        </p:spPr>
        <p:txBody>
          <a:bodyPr anchor="ctr"/>
          <a:lstStyle>
            <a:lvl1pPr marL="0" indent="0" algn="ctr">
              <a:buNone/>
              <a:defRPr sz="2800" b="1">
                <a:solidFill>
                  <a:schemeClr val="accent1"/>
                </a:solidFill>
                <a:latin typeface="+mn-lt"/>
                <a:ea typeface="Inter SemiBold" panose="02000503000000020004" pitchFamily="2" charset="0"/>
              </a:defRPr>
            </a:lvl1pPr>
            <a:lvl2pPr algn="ctr">
              <a:defRPr/>
            </a:lvl2pPr>
            <a:lvl3pPr algn="ctr">
              <a:defRPr/>
            </a:lvl3pPr>
            <a:lvl4pPr algn="ctr">
              <a:defRPr/>
            </a:lvl4pPr>
            <a:lvl5pPr algn="ctr">
              <a:defRPr/>
            </a:lvl5pPr>
          </a:lstStyle>
          <a:p>
            <a:pPr lvl="0"/>
            <a:r>
              <a:rPr lang="fi-FI" dirty="0"/>
              <a:t>Muokkaa tekstin perustyylejä</a:t>
            </a:r>
          </a:p>
        </p:txBody>
      </p:sp>
    </p:spTree>
    <p:extLst>
      <p:ext uri="{BB962C8B-B14F-4D97-AF65-F5344CB8AC3E}">
        <p14:creationId xmlns:p14="http://schemas.microsoft.com/office/powerpoint/2010/main" val="28216097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tsikko_sisältö_lainaus_roos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4" y="333375"/>
            <a:ext cx="5472113" cy="923925"/>
          </a:xfrm>
        </p:spPr>
        <p:txBody>
          <a:bodyPr/>
          <a:lstStyle>
            <a:lvl1pPr>
              <a:defRPr>
                <a:latin typeface="+mj-lt"/>
              </a:defRPr>
            </a:lvl1pPr>
          </a:lstStyle>
          <a:p>
            <a:r>
              <a:rPr lang="fi-FI" dirty="0"/>
              <a:t>Muokkaa perustyyliä napsauttamalla</a:t>
            </a:r>
          </a:p>
        </p:txBody>
      </p:sp>
      <p:sp>
        <p:nvSpPr>
          <p:cNvPr id="5" name="Tekstin paikkamerkki 4"/>
          <p:cNvSpPr>
            <a:spLocks noGrp="1"/>
          </p:cNvSpPr>
          <p:nvPr>
            <p:ph type="body" sz="quarter" idx="15"/>
          </p:nvPr>
        </p:nvSpPr>
        <p:spPr>
          <a:xfrm>
            <a:off x="479425" y="1628775"/>
            <a:ext cx="5472113" cy="4321175"/>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marL="684000" indent="0">
              <a:buNone/>
              <a:defRPr>
                <a:latin typeface="+mn-lt"/>
              </a:defRPr>
            </a:lvl5p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9" name="Suorakulmio 8">
            <a:extLst>
              <a:ext uri="{C183D7F6-B498-43B3-948B-1728B52AA6E4}">
                <adec:decorative xmlns:adec="http://schemas.microsoft.com/office/drawing/2017/decorative" val="1"/>
              </a:ext>
            </a:extLst>
          </p:cNvPr>
          <p:cNvSpPr/>
          <p:nvPr userDrawn="1"/>
        </p:nvSpPr>
        <p:spPr>
          <a:xfrm>
            <a:off x="6240462" y="0"/>
            <a:ext cx="5951537"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mn-lt"/>
            </a:endParaRPr>
          </a:p>
        </p:txBody>
      </p:sp>
      <p:sp>
        <p:nvSpPr>
          <p:cNvPr id="18" name="Sisällön paikkamerkki 10"/>
          <p:cNvSpPr>
            <a:spLocks noGrp="1"/>
          </p:cNvSpPr>
          <p:nvPr>
            <p:ph sz="quarter" idx="14"/>
          </p:nvPr>
        </p:nvSpPr>
        <p:spPr>
          <a:xfrm>
            <a:off x="7134358" y="1929522"/>
            <a:ext cx="4253796" cy="3024336"/>
          </a:xfrm>
          <a:prstGeom prst="rect">
            <a:avLst/>
          </a:prstGeom>
          <a:noFill/>
        </p:spPr>
        <p:txBody>
          <a:bodyPr anchor="ctr"/>
          <a:lstStyle>
            <a:lvl1pPr marL="0" indent="0" algn="l">
              <a:buNone/>
              <a:defRPr sz="4000" b="1">
                <a:solidFill>
                  <a:schemeClr val="bg1"/>
                </a:solidFill>
                <a:latin typeface="+mn-lt"/>
                <a:ea typeface="Inter SemiBold" panose="02000503000000020004" pitchFamily="2" charset="0"/>
              </a:defRPr>
            </a:lvl1pPr>
            <a:lvl2pPr algn="ctr">
              <a:defRPr/>
            </a:lvl2pPr>
            <a:lvl3pPr algn="ctr">
              <a:defRPr/>
            </a:lvl3pPr>
            <a:lvl4pPr algn="ctr">
              <a:defRPr/>
            </a:lvl4pPr>
            <a:lvl5pPr algn="ctr">
              <a:defRPr/>
            </a:lvl5pPr>
          </a:lstStyle>
          <a:p>
            <a:pPr lvl="0"/>
            <a:r>
              <a:rPr lang="fi-FI" dirty="0"/>
              <a:t>Muokkaa tekstin perustyylejä</a:t>
            </a:r>
          </a:p>
        </p:txBody>
      </p:sp>
      <p:grpSp>
        <p:nvGrpSpPr>
          <p:cNvPr id="10" name="Ryhmä 9">
            <a:extLst>
              <a:ext uri="{C183D7F6-B498-43B3-948B-1728B52AA6E4}">
                <adec:decorative xmlns:adec="http://schemas.microsoft.com/office/drawing/2017/decorative" val="1"/>
              </a:ext>
            </a:extLst>
          </p:cNvPr>
          <p:cNvGrpSpPr/>
          <p:nvPr userDrawn="1"/>
        </p:nvGrpSpPr>
        <p:grpSpPr>
          <a:xfrm>
            <a:off x="10889753" y="5853643"/>
            <a:ext cx="920256" cy="748770"/>
            <a:chOff x="6358656" y="1628777"/>
            <a:chExt cx="5451353" cy="4435511"/>
          </a:xfrm>
          <a:solidFill>
            <a:schemeClr val="accent1"/>
          </a:solidFill>
        </p:grpSpPr>
        <p:sp>
          <p:nvSpPr>
            <p:cNvPr id="11" name="Freeform 5"/>
            <p:cNvSpPr>
              <a:spLocks/>
            </p:cNvSpPr>
            <p:nvPr/>
          </p:nvSpPr>
          <p:spPr bwMode="auto">
            <a:xfrm rot="16200000" flipH="1">
              <a:off x="5617094" y="2370339"/>
              <a:ext cx="4435511" cy="2952388"/>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sp>
          <p:nvSpPr>
            <p:cNvPr id="12" name="Freeform 5"/>
            <p:cNvSpPr>
              <a:spLocks/>
            </p:cNvSpPr>
            <p:nvPr/>
          </p:nvSpPr>
          <p:spPr bwMode="auto">
            <a:xfrm rot="16200000" flipH="1">
              <a:off x="8218837" y="2358778"/>
              <a:ext cx="4312101" cy="2870243"/>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grpSp>
      <p:grpSp>
        <p:nvGrpSpPr>
          <p:cNvPr id="13" name="Ryhmä 12">
            <a:extLst>
              <a:ext uri="{C183D7F6-B498-43B3-948B-1728B52AA6E4}">
                <adec:decorative xmlns:adec="http://schemas.microsoft.com/office/drawing/2017/decorative" val="1"/>
              </a:ext>
            </a:extLst>
          </p:cNvPr>
          <p:cNvGrpSpPr/>
          <p:nvPr userDrawn="1"/>
        </p:nvGrpSpPr>
        <p:grpSpPr>
          <a:xfrm>
            <a:off x="6647437" y="429574"/>
            <a:ext cx="899062" cy="731525"/>
            <a:chOff x="6358656" y="1628777"/>
            <a:chExt cx="5451353" cy="4435511"/>
          </a:xfrm>
          <a:solidFill>
            <a:schemeClr val="accent1"/>
          </a:solidFill>
        </p:grpSpPr>
        <p:sp>
          <p:nvSpPr>
            <p:cNvPr id="14" name="Freeform 5"/>
            <p:cNvSpPr>
              <a:spLocks/>
            </p:cNvSpPr>
            <p:nvPr/>
          </p:nvSpPr>
          <p:spPr bwMode="auto">
            <a:xfrm rot="16200000" flipH="1">
              <a:off x="5617094" y="2370339"/>
              <a:ext cx="4435511" cy="2952388"/>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sp>
          <p:nvSpPr>
            <p:cNvPr id="15" name="Freeform 5"/>
            <p:cNvSpPr>
              <a:spLocks/>
            </p:cNvSpPr>
            <p:nvPr/>
          </p:nvSpPr>
          <p:spPr bwMode="auto">
            <a:xfrm rot="16200000" flipH="1">
              <a:off x="8218837" y="2358778"/>
              <a:ext cx="4312101" cy="2870243"/>
            </a:xfrm>
            <a:custGeom>
              <a:avLst/>
              <a:gdLst>
                <a:gd name="T0" fmla="*/ 0 w 1061"/>
                <a:gd name="T1" fmla="*/ 352 h 704"/>
                <a:gd name="T2" fmla="*/ 354 w 1061"/>
                <a:gd name="T3" fmla="*/ 704 h 704"/>
                <a:gd name="T4" fmla="*/ 1061 w 1061"/>
                <a:gd name="T5" fmla="*/ 704 h 704"/>
                <a:gd name="T6" fmla="*/ 708 w 1061"/>
                <a:gd name="T7" fmla="*/ 352 h 704"/>
                <a:gd name="T8" fmla="*/ 354 w 1061"/>
                <a:gd name="T9" fmla="*/ 0 h 704"/>
                <a:gd name="T10" fmla="*/ 0 w 1061"/>
                <a:gd name="T11" fmla="*/ 352 h 704"/>
              </a:gdLst>
              <a:ahLst/>
              <a:cxnLst>
                <a:cxn ang="0">
                  <a:pos x="T0" y="T1"/>
                </a:cxn>
                <a:cxn ang="0">
                  <a:pos x="T2" y="T3"/>
                </a:cxn>
                <a:cxn ang="0">
                  <a:pos x="T4" y="T5"/>
                </a:cxn>
                <a:cxn ang="0">
                  <a:pos x="T6" y="T7"/>
                </a:cxn>
                <a:cxn ang="0">
                  <a:pos x="T8" y="T9"/>
                </a:cxn>
                <a:cxn ang="0">
                  <a:pos x="T10" y="T11"/>
                </a:cxn>
              </a:cxnLst>
              <a:rect l="0" t="0" r="r" b="b"/>
              <a:pathLst>
                <a:path w="1061" h="704">
                  <a:moveTo>
                    <a:pt x="0" y="352"/>
                  </a:moveTo>
                  <a:cubicBezTo>
                    <a:pt x="0" y="546"/>
                    <a:pt x="158" y="704"/>
                    <a:pt x="354" y="704"/>
                  </a:cubicBezTo>
                  <a:cubicBezTo>
                    <a:pt x="1061" y="704"/>
                    <a:pt x="1061" y="704"/>
                    <a:pt x="1061" y="704"/>
                  </a:cubicBezTo>
                  <a:cubicBezTo>
                    <a:pt x="866" y="704"/>
                    <a:pt x="708" y="546"/>
                    <a:pt x="708" y="352"/>
                  </a:cubicBezTo>
                  <a:cubicBezTo>
                    <a:pt x="708" y="158"/>
                    <a:pt x="549" y="0"/>
                    <a:pt x="354" y="0"/>
                  </a:cubicBezTo>
                  <a:cubicBezTo>
                    <a:pt x="158" y="0"/>
                    <a:pt x="0" y="158"/>
                    <a:pt x="0" y="352"/>
                  </a:cubicBezTo>
                  <a:close/>
                </a:path>
              </a:pathLst>
            </a:custGeom>
            <a:grpFill/>
            <a:ln>
              <a:noFill/>
            </a:ln>
          </p:spPr>
          <p:txBody>
            <a:bodyPr vert="horz" wrap="square" lIns="91440" tIns="45720" rIns="91440" bIns="45720" numCol="1" anchor="t" anchorCtr="0" compatLnSpc="1">
              <a:prstTxWarp prst="textNoShape">
                <a:avLst/>
              </a:prstTxWarp>
            </a:bodyPr>
            <a:lstStyle/>
            <a:p>
              <a:endParaRPr lang="fi-FI">
                <a:latin typeface="+mn-lt"/>
              </a:endParaRPr>
            </a:p>
          </p:txBody>
        </p:sp>
      </p:grpSp>
    </p:spTree>
    <p:extLst>
      <p:ext uri="{BB962C8B-B14F-4D97-AF65-F5344CB8AC3E}">
        <p14:creationId xmlns:p14="http://schemas.microsoft.com/office/powerpoint/2010/main" val="190959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Otsikko ja sisältö_2palstaa">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lvl1pPr>
              <a:defRPr>
                <a:latin typeface="+mj-lt"/>
              </a:defRPr>
            </a:lvl1pPr>
          </a:lstStyle>
          <a:p>
            <a:r>
              <a:rPr lang="fi-FI" dirty="0"/>
              <a:t>Muokkaa perustyyliä napsauttamalla</a:t>
            </a:r>
          </a:p>
        </p:txBody>
      </p:sp>
      <p:sp>
        <p:nvSpPr>
          <p:cNvPr id="3" name="Sisällön paikkamerkki 2"/>
          <p:cNvSpPr>
            <a:spLocks noGrp="1"/>
          </p:cNvSpPr>
          <p:nvPr>
            <p:ph idx="1"/>
          </p:nvPr>
        </p:nvSpPr>
        <p:spPr>
          <a:xfrm>
            <a:off x="479425" y="1628775"/>
            <a:ext cx="11233150" cy="4321175"/>
          </a:xfrm>
        </p:spPr>
        <p:txBody>
          <a:bodyPr numCol="2" spcCol="720000"/>
          <a:lstStyle>
            <a:lvl1pPr marL="216000" indent="-216000">
              <a:defRPr sz="2800">
                <a:latin typeface="+mn-lt"/>
              </a:defRPr>
            </a:lvl1pPr>
            <a:lvl2pPr indent="-216000">
              <a:defRPr>
                <a:latin typeface="+mn-lt"/>
              </a:defRPr>
            </a:lvl2pPr>
            <a:lvl3pPr indent="-216000">
              <a:defRPr>
                <a:latin typeface="+mn-lt"/>
              </a:defRPr>
            </a:lvl3pPr>
            <a:lvl4pPr indent="-216000">
              <a:defRPr>
                <a:latin typeface="+mn-lt"/>
              </a:defRPr>
            </a:lvl4pPr>
            <a:lvl5pPr indent="-216000">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231103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tsikko ja sisältö_4 kuvapaikka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5" y="333375"/>
            <a:ext cx="5472113" cy="923925"/>
          </a:xfrm>
        </p:spPr>
        <p:txBody>
          <a:bodyPr/>
          <a:lstStyle>
            <a:lvl1pPr>
              <a:defRPr b="1">
                <a:latin typeface="+mj-lt"/>
              </a:defRPr>
            </a:lvl1pPr>
          </a:lstStyle>
          <a:p>
            <a:r>
              <a:rPr lang="fi-FI" dirty="0"/>
              <a:t>Muokkaa perustyyliä napsauttamalla</a:t>
            </a:r>
          </a:p>
        </p:txBody>
      </p:sp>
      <p:sp>
        <p:nvSpPr>
          <p:cNvPr id="15" name="Tekstin paikkamerkki 14"/>
          <p:cNvSpPr>
            <a:spLocks noGrp="1"/>
          </p:cNvSpPr>
          <p:nvPr>
            <p:ph type="body" sz="quarter" idx="17"/>
          </p:nvPr>
        </p:nvSpPr>
        <p:spPr>
          <a:xfrm>
            <a:off x="479425" y="1628775"/>
            <a:ext cx="5472113" cy="431165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Kuvan paikkamerkki 7"/>
          <p:cNvSpPr>
            <a:spLocks noGrp="1" noChangeAspect="1"/>
          </p:cNvSpPr>
          <p:nvPr>
            <p:ph type="pic" sz="quarter" idx="13"/>
          </p:nvPr>
        </p:nvSpPr>
        <p:spPr>
          <a:xfrm>
            <a:off x="6240462" y="332656"/>
            <a:ext cx="2628000" cy="2628000"/>
          </a:xfrm>
          <a:prstGeom prst="ellipse">
            <a:avLst/>
          </a:prstGeom>
          <a:solidFill>
            <a:schemeClr val="bg1">
              <a:lumMod val="95000"/>
            </a:schemeClr>
          </a:solidFill>
        </p:spPr>
        <p:txBody>
          <a:bodyPr anchor="ctr"/>
          <a:lstStyle>
            <a:lvl1pPr marL="0" indent="0" algn="ctr">
              <a:buNone/>
              <a:defRPr sz="1200">
                <a:latin typeface="+mn-lt"/>
              </a:defRPr>
            </a:lvl1pPr>
          </a:lstStyle>
          <a:p>
            <a:r>
              <a:rPr lang="fi-FI"/>
              <a:t>Lisää kuva napsauttamalla kuvaketta</a:t>
            </a:r>
            <a:endParaRPr lang="fi-FI" dirty="0"/>
          </a:p>
        </p:txBody>
      </p:sp>
      <p:sp>
        <p:nvSpPr>
          <p:cNvPr id="10" name="Kuvan paikkamerkki 7"/>
          <p:cNvSpPr>
            <a:spLocks noGrp="1" noChangeAspect="1"/>
          </p:cNvSpPr>
          <p:nvPr>
            <p:ph type="pic" sz="quarter" idx="14"/>
          </p:nvPr>
        </p:nvSpPr>
        <p:spPr>
          <a:xfrm>
            <a:off x="9192636" y="332656"/>
            <a:ext cx="2628000" cy="2628000"/>
          </a:xfrm>
          <a:prstGeom prst="ellipse">
            <a:avLst/>
          </a:prstGeom>
          <a:solidFill>
            <a:schemeClr val="bg1">
              <a:lumMod val="95000"/>
            </a:schemeClr>
          </a:solidFill>
        </p:spPr>
        <p:txBody>
          <a:bodyPr anchor="ctr"/>
          <a:lstStyle>
            <a:lvl1pPr marL="0" indent="0" algn="ctr">
              <a:buNone/>
              <a:defRPr sz="1200">
                <a:latin typeface="+mn-lt"/>
              </a:defRPr>
            </a:lvl1pPr>
          </a:lstStyle>
          <a:p>
            <a:r>
              <a:rPr lang="fi-FI"/>
              <a:t>Lisää kuva napsauttamalla kuvaketta</a:t>
            </a:r>
            <a:endParaRPr lang="fi-FI" dirty="0"/>
          </a:p>
        </p:txBody>
      </p:sp>
      <p:sp>
        <p:nvSpPr>
          <p:cNvPr id="11" name="Kuvan paikkamerkki 7"/>
          <p:cNvSpPr>
            <a:spLocks noGrp="1" noChangeAspect="1"/>
          </p:cNvSpPr>
          <p:nvPr>
            <p:ph type="pic" sz="quarter" idx="15"/>
          </p:nvPr>
        </p:nvSpPr>
        <p:spPr>
          <a:xfrm>
            <a:off x="6240462" y="3312596"/>
            <a:ext cx="2628000" cy="2628000"/>
          </a:xfrm>
          <a:prstGeom prst="ellipse">
            <a:avLst/>
          </a:prstGeom>
          <a:solidFill>
            <a:schemeClr val="bg1">
              <a:lumMod val="95000"/>
            </a:schemeClr>
          </a:solidFill>
        </p:spPr>
        <p:txBody>
          <a:bodyPr anchor="ctr"/>
          <a:lstStyle>
            <a:lvl1pPr marL="0" indent="0" algn="ctr">
              <a:buNone/>
              <a:defRPr sz="1200">
                <a:latin typeface="+mn-lt"/>
              </a:defRPr>
            </a:lvl1pPr>
          </a:lstStyle>
          <a:p>
            <a:r>
              <a:rPr lang="fi-FI"/>
              <a:t>Lisää kuva napsauttamalla kuvaketta</a:t>
            </a:r>
            <a:endParaRPr lang="fi-FI" dirty="0"/>
          </a:p>
        </p:txBody>
      </p:sp>
      <p:sp>
        <p:nvSpPr>
          <p:cNvPr id="12" name="Kuvan paikkamerkki 7"/>
          <p:cNvSpPr>
            <a:spLocks noGrp="1" noChangeAspect="1"/>
          </p:cNvSpPr>
          <p:nvPr>
            <p:ph type="pic" sz="quarter" idx="16"/>
          </p:nvPr>
        </p:nvSpPr>
        <p:spPr>
          <a:xfrm>
            <a:off x="9192636" y="3312596"/>
            <a:ext cx="2628000" cy="2628000"/>
          </a:xfrm>
          <a:prstGeom prst="ellipse">
            <a:avLst/>
          </a:prstGeom>
          <a:solidFill>
            <a:schemeClr val="bg1">
              <a:lumMod val="95000"/>
            </a:schemeClr>
          </a:solidFill>
        </p:spPr>
        <p:txBody>
          <a:bodyPr anchor="ctr"/>
          <a:lstStyle>
            <a:lvl1pPr marL="0" indent="0" algn="ctr">
              <a:buNone/>
              <a:defRPr sz="1200">
                <a:latin typeface="+mn-lt"/>
              </a:defRPr>
            </a:lvl1pPr>
          </a:lstStyle>
          <a:p>
            <a:r>
              <a:rPr lang="fi-FI"/>
              <a:t>Lisää kuva napsauttamalla kuvaketta</a:t>
            </a:r>
            <a:endParaRPr lang="fi-FI" dirty="0"/>
          </a:p>
        </p:txBody>
      </p:sp>
    </p:spTree>
    <p:extLst>
      <p:ext uri="{BB962C8B-B14F-4D97-AF65-F5344CB8AC3E}">
        <p14:creationId xmlns:p14="http://schemas.microsoft.com/office/powerpoint/2010/main" val="3303083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tsikko, sisältö, kuvapaikka 1">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4" y="333375"/>
            <a:ext cx="5472113" cy="923925"/>
          </a:xfrm>
        </p:spPr>
        <p:txBody>
          <a:bodyPr/>
          <a:lstStyle>
            <a:lvl1pPr>
              <a:defRPr b="1">
                <a:latin typeface="+mj-lt"/>
              </a:defRPr>
            </a:lvl1pPr>
          </a:lstStyle>
          <a:p>
            <a:r>
              <a:rPr lang="fi-FI" dirty="0"/>
              <a:t>Muokkaa perustyyliä napsauttamalla</a:t>
            </a:r>
          </a:p>
        </p:txBody>
      </p:sp>
      <p:sp>
        <p:nvSpPr>
          <p:cNvPr id="5" name="Tekstin paikkamerkki 4"/>
          <p:cNvSpPr>
            <a:spLocks noGrp="1"/>
          </p:cNvSpPr>
          <p:nvPr>
            <p:ph type="body" sz="quarter" idx="15"/>
          </p:nvPr>
        </p:nvSpPr>
        <p:spPr>
          <a:xfrm>
            <a:off x="479424" y="1628775"/>
            <a:ext cx="5472114"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Kuvan paikkamerkki 3"/>
          <p:cNvSpPr>
            <a:spLocks noGrp="1"/>
          </p:cNvSpPr>
          <p:nvPr>
            <p:ph type="pic" sz="quarter" idx="16"/>
          </p:nvPr>
        </p:nvSpPr>
        <p:spPr>
          <a:xfrm>
            <a:off x="6240463" y="0"/>
            <a:ext cx="5951536" cy="6858000"/>
          </a:xfrm>
          <a:solidFill>
            <a:schemeClr val="bg1">
              <a:lumMod val="95000"/>
            </a:schemeClr>
          </a:solidFill>
        </p:spPr>
        <p:txBody>
          <a:bodyPr anchor="ctr" anchorCtr="0"/>
          <a:lstStyle>
            <a:lvl1pPr marL="0" indent="0" algn="ctr">
              <a:buNone/>
              <a:defRPr sz="1200"/>
            </a:lvl1pPr>
          </a:lstStyle>
          <a:p>
            <a:r>
              <a:rPr lang="fi-FI"/>
              <a:t>Lisää kuva napsauttamalla kuvaketta</a:t>
            </a:r>
            <a:endParaRPr lang="fi-FI" dirty="0"/>
          </a:p>
        </p:txBody>
      </p:sp>
    </p:spTree>
    <p:extLst>
      <p:ext uri="{BB962C8B-B14F-4D97-AF65-F5344CB8AC3E}">
        <p14:creationId xmlns:p14="http://schemas.microsoft.com/office/powerpoint/2010/main" val="3383152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Otsikko, sisältö, kuvapaikka 2">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6240510" y="333375"/>
            <a:ext cx="5472113" cy="923925"/>
          </a:xfrm>
        </p:spPr>
        <p:txBody>
          <a:bodyPr/>
          <a:lstStyle>
            <a:lvl1pPr>
              <a:defRPr b="1">
                <a:latin typeface="+mj-lt"/>
              </a:defRPr>
            </a:lvl1pPr>
          </a:lstStyle>
          <a:p>
            <a:r>
              <a:rPr lang="fi-FI" dirty="0"/>
              <a:t>Muokkaa perustyyliä napsauttamalla</a:t>
            </a:r>
          </a:p>
        </p:txBody>
      </p:sp>
      <p:sp>
        <p:nvSpPr>
          <p:cNvPr id="5" name="Tekstin paikkamerkki 4"/>
          <p:cNvSpPr>
            <a:spLocks noGrp="1"/>
          </p:cNvSpPr>
          <p:nvPr>
            <p:ph type="body" sz="quarter" idx="15"/>
          </p:nvPr>
        </p:nvSpPr>
        <p:spPr>
          <a:xfrm>
            <a:off x="6240510" y="1628775"/>
            <a:ext cx="5472114"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Kuvan paikkamerkki 3"/>
          <p:cNvSpPr>
            <a:spLocks noGrp="1"/>
          </p:cNvSpPr>
          <p:nvPr>
            <p:ph type="pic" sz="quarter" idx="16"/>
          </p:nvPr>
        </p:nvSpPr>
        <p:spPr>
          <a:xfrm>
            <a:off x="2" y="0"/>
            <a:ext cx="5951536" cy="6858000"/>
          </a:xfrm>
          <a:solidFill>
            <a:schemeClr val="bg1">
              <a:lumMod val="95000"/>
            </a:schemeClr>
          </a:solidFill>
        </p:spPr>
        <p:txBody>
          <a:bodyPr anchor="ctr" anchorCtr="0"/>
          <a:lstStyle>
            <a:lvl1pPr marL="0" indent="0" algn="ctr">
              <a:buNone/>
              <a:defRPr sz="1200"/>
            </a:lvl1pPr>
          </a:lstStyle>
          <a:p>
            <a:r>
              <a:rPr lang="fi-FI"/>
              <a:t>Lisää kuva napsauttamalla kuvaketta</a:t>
            </a:r>
            <a:endParaRPr lang="fi-FI" dirty="0"/>
          </a:p>
        </p:txBody>
      </p:sp>
      <p:pic>
        <p:nvPicPr>
          <p:cNvPr id="6" name="Kuva 5">
            <a:extLst>
              <a:ext uri="{FF2B5EF4-FFF2-40B4-BE49-F238E27FC236}">
                <a16:creationId xmlns:a16="http://schemas.microsoft.com/office/drawing/2014/main" id="{30FB90F6-6D35-4849-B924-ACF4E2E0776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272575" y="6237288"/>
            <a:ext cx="1440000" cy="425694"/>
          </a:xfrm>
          <a:prstGeom prst="rect">
            <a:avLst/>
          </a:prstGeom>
        </p:spPr>
      </p:pic>
    </p:spTree>
    <p:extLst>
      <p:ext uri="{BB962C8B-B14F-4D97-AF65-F5344CB8AC3E}">
        <p14:creationId xmlns:p14="http://schemas.microsoft.com/office/powerpoint/2010/main" val="2288491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Otsikko, sisältö, kuvapaikka 3">
    <p:spTree>
      <p:nvGrpSpPr>
        <p:cNvPr id="1" name=""/>
        <p:cNvGrpSpPr/>
        <p:nvPr/>
      </p:nvGrpSpPr>
      <p:grpSpPr>
        <a:xfrm>
          <a:off x="0" y="0"/>
          <a:ext cx="0" cy="0"/>
          <a:chOff x="0" y="0"/>
          <a:chExt cx="0" cy="0"/>
        </a:xfrm>
      </p:grpSpPr>
      <p:sp>
        <p:nvSpPr>
          <p:cNvPr id="8" name="Kuvan paikkamerkki 19"/>
          <p:cNvSpPr>
            <a:spLocks noGrp="1"/>
          </p:cNvSpPr>
          <p:nvPr>
            <p:ph type="pic" sz="quarter" idx="13"/>
          </p:nvPr>
        </p:nvSpPr>
        <p:spPr>
          <a:xfrm>
            <a:off x="-9291" y="0"/>
            <a:ext cx="5490303" cy="6858000"/>
          </a:xfrm>
          <a:custGeom>
            <a:avLst/>
            <a:gdLst>
              <a:gd name="connsiteX0" fmla="*/ 0 w 6853504"/>
              <a:gd name="connsiteY0" fmla="*/ 0 h 6853504"/>
              <a:gd name="connsiteX1" fmla="*/ 3426752 w 6853504"/>
              <a:gd name="connsiteY1" fmla="*/ 0 h 6853504"/>
              <a:gd name="connsiteX2" fmla="*/ 6853504 w 6853504"/>
              <a:gd name="connsiteY2" fmla="*/ 3426752 h 6853504"/>
              <a:gd name="connsiteX3" fmla="*/ 3426752 w 6853504"/>
              <a:gd name="connsiteY3" fmla="*/ 6853504 h 6853504"/>
              <a:gd name="connsiteX4" fmla="*/ 0 w 6853504"/>
              <a:gd name="connsiteY4" fmla="*/ 6853504 h 6853504"/>
              <a:gd name="connsiteX5" fmla="*/ 0 w 6853504"/>
              <a:gd name="connsiteY5" fmla="*/ 0 h 6853504"/>
              <a:gd name="connsiteX0" fmla="*/ 1347537 w 6853504"/>
              <a:gd name="connsiteY0" fmla="*/ 0 h 6865535"/>
              <a:gd name="connsiteX1" fmla="*/ 3426752 w 6853504"/>
              <a:gd name="connsiteY1" fmla="*/ 12031 h 6865535"/>
              <a:gd name="connsiteX2" fmla="*/ 6853504 w 6853504"/>
              <a:gd name="connsiteY2" fmla="*/ 3438783 h 6865535"/>
              <a:gd name="connsiteX3" fmla="*/ 3426752 w 6853504"/>
              <a:gd name="connsiteY3" fmla="*/ 6865535 h 6865535"/>
              <a:gd name="connsiteX4" fmla="*/ 0 w 6853504"/>
              <a:gd name="connsiteY4" fmla="*/ 6865535 h 6865535"/>
              <a:gd name="connsiteX5" fmla="*/ 1347537 w 6853504"/>
              <a:gd name="connsiteY5" fmla="*/ 0 h 6865535"/>
              <a:gd name="connsiteX0" fmla="*/ 0 w 5505967"/>
              <a:gd name="connsiteY0" fmla="*/ 0 h 6877567"/>
              <a:gd name="connsiteX1" fmla="*/ 2079215 w 5505967"/>
              <a:gd name="connsiteY1" fmla="*/ 12031 h 6877567"/>
              <a:gd name="connsiteX2" fmla="*/ 5505967 w 5505967"/>
              <a:gd name="connsiteY2" fmla="*/ 3438783 h 6877567"/>
              <a:gd name="connsiteX3" fmla="*/ 2079215 w 5505967"/>
              <a:gd name="connsiteY3" fmla="*/ 6865535 h 6877567"/>
              <a:gd name="connsiteX4" fmla="*/ 12031 w 5505967"/>
              <a:gd name="connsiteY4" fmla="*/ 6877567 h 6877567"/>
              <a:gd name="connsiteX5" fmla="*/ 0 w 5505967"/>
              <a:gd name="connsiteY5" fmla="*/ 0 h 687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5967" h="6877567">
                <a:moveTo>
                  <a:pt x="0" y="0"/>
                </a:moveTo>
                <a:lnTo>
                  <a:pt x="2079215" y="12031"/>
                </a:lnTo>
                <a:cubicBezTo>
                  <a:pt x="3971758" y="12031"/>
                  <a:pt x="5505967" y="1546240"/>
                  <a:pt x="5505967" y="3438783"/>
                </a:cubicBezTo>
                <a:cubicBezTo>
                  <a:pt x="5505967" y="5331326"/>
                  <a:pt x="3971758" y="6865535"/>
                  <a:pt x="2079215" y="6865535"/>
                </a:cubicBezTo>
                <a:lnTo>
                  <a:pt x="12031" y="6877567"/>
                </a:lnTo>
                <a:cubicBezTo>
                  <a:pt x="8021" y="4585045"/>
                  <a:pt x="4010" y="2292522"/>
                  <a:pt x="0" y="0"/>
                </a:cubicBezTo>
                <a:close/>
              </a:path>
            </a:pathLst>
          </a:custGeom>
          <a:solidFill>
            <a:schemeClr val="bg1">
              <a:lumMod val="95000"/>
            </a:schemeClr>
          </a:solidFill>
        </p:spPr>
        <p:txBody>
          <a:bodyPr anchor="ctr" anchorCtr="0"/>
          <a:lstStyle>
            <a:lvl1pPr marL="0" indent="0" algn="ctr">
              <a:buNone/>
              <a:defRPr sz="1200">
                <a:latin typeface="+mn-lt"/>
              </a:defRPr>
            </a:lvl1pPr>
          </a:lstStyle>
          <a:p>
            <a:r>
              <a:rPr lang="fi-FI"/>
              <a:t>Lisää kuva napsauttamalla kuvaketta</a:t>
            </a:r>
            <a:endParaRPr lang="fi-FI" dirty="0"/>
          </a:p>
        </p:txBody>
      </p:sp>
      <p:pic>
        <p:nvPicPr>
          <p:cNvPr id="9" name="Kuva 8">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272575" y="6237288"/>
            <a:ext cx="1440000" cy="425694"/>
          </a:xfrm>
          <a:prstGeom prst="rect">
            <a:avLst/>
          </a:prstGeom>
        </p:spPr>
      </p:pic>
      <p:sp>
        <p:nvSpPr>
          <p:cNvPr id="6" name="Otsikko 1">
            <a:extLst>
              <a:ext uri="{FF2B5EF4-FFF2-40B4-BE49-F238E27FC236}">
                <a16:creationId xmlns:a16="http://schemas.microsoft.com/office/drawing/2014/main" id="{7E4171C4-DD32-4377-8D67-FB1A19774545}"/>
              </a:ext>
            </a:extLst>
          </p:cNvPr>
          <p:cNvSpPr>
            <a:spLocks noGrp="1"/>
          </p:cNvSpPr>
          <p:nvPr>
            <p:ph type="title" hasCustomPrompt="1"/>
          </p:nvPr>
        </p:nvSpPr>
        <p:spPr>
          <a:xfrm>
            <a:off x="6240463" y="333375"/>
            <a:ext cx="5472113" cy="923925"/>
          </a:xfrm>
        </p:spPr>
        <p:txBody>
          <a:bodyPr/>
          <a:lstStyle>
            <a:lvl1pPr>
              <a:defRPr b="1">
                <a:latin typeface="+mj-lt"/>
              </a:defRPr>
            </a:lvl1pPr>
          </a:lstStyle>
          <a:p>
            <a:r>
              <a:rPr lang="fi-FI" dirty="0"/>
              <a:t>Muokkaa perustyyliä napsauttamalla</a:t>
            </a:r>
          </a:p>
        </p:txBody>
      </p:sp>
      <p:sp>
        <p:nvSpPr>
          <p:cNvPr id="7" name="Tekstin paikkamerkki 10">
            <a:extLst>
              <a:ext uri="{FF2B5EF4-FFF2-40B4-BE49-F238E27FC236}">
                <a16:creationId xmlns:a16="http://schemas.microsoft.com/office/drawing/2014/main" id="{B9E7CB1E-D677-4A67-854A-864FFD0F8131}"/>
              </a:ext>
            </a:extLst>
          </p:cNvPr>
          <p:cNvSpPr>
            <a:spLocks noGrp="1"/>
          </p:cNvSpPr>
          <p:nvPr>
            <p:ph type="body" sz="quarter" idx="14"/>
          </p:nvPr>
        </p:nvSpPr>
        <p:spPr>
          <a:xfrm>
            <a:off x="6240464" y="1628775"/>
            <a:ext cx="5472112"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240240436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Otsikko, sisältö, kuvapaikka 4">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7248130" y="333375"/>
            <a:ext cx="4464446" cy="923925"/>
          </a:xfrm>
        </p:spPr>
        <p:txBody>
          <a:bodyPr/>
          <a:lstStyle>
            <a:lvl1pPr>
              <a:defRPr b="1">
                <a:latin typeface="+mj-lt"/>
              </a:defRPr>
            </a:lvl1pPr>
          </a:lstStyle>
          <a:p>
            <a:r>
              <a:rPr lang="fi-FI" dirty="0"/>
              <a:t>Muokkaa perustyyliä napsauttamalla</a:t>
            </a:r>
          </a:p>
        </p:txBody>
      </p:sp>
      <p:sp>
        <p:nvSpPr>
          <p:cNvPr id="11" name="Tekstin paikkamerkki 10"/>
          <p:cNvSpPr>
            <a:spLocks noGrp="1"/>
          </p:cNvSpPr>
          <p:nvPr>
            <p:ph type="body" sz="quarter" idx="14"/>
          </p:nvPr>
        </p:nvSpPr>
        <p:spPr>
          <a:xfrm>
            <a:off x="7248130" y="1628775"/>
            <a:ext cx="4464445"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9" name="Kuvan paikkamerkki 19"/>
          <p:cNvSpPr>
            <a:spLocks noGrp="1"/>
          </p:cNvSpPr>
          <p:nvPr>
            <p:ph type="pic" sz="quarter" idx="13"/>
          </p:nvPr>
        </p:nvSpPr>
        <p:spPr>
          <a:xfrm>
            <a:off x="0" y="4497"/>
            <a:ext cx="6853504" cy="6853504"/>
          </a:xfrm>
          <a:prstGeom prst="flowChartDelay">
            <a:avLst/>
          </a:prstGeom>
          <a:solidFill>
            <a:schemeClr val="bg1">
              <a:lumMod val="95000"/>
            </a:schemeClr>
          </a:solidFill>
        </p:spPr>
        <p:txBody>
          <a:bodyPr anchor="ctr" anchorCtr="0"/>
          <a:lstStyle>
            <a:lvl1pPr marL="0" indent="0" algn="ctr">
              <a:buNone/>
              <a:defRPr sz="1200">
                <a:latin typeface="+mn-lt"/>
              </a:defRPr>
            </a:lvl1pPr>
          </a:lstStyle>
          <a:p>
            <a:r>
              <a:rPr lang="fi-FI"/>
              <a:t>Lisää kuva napsauttamalla kuvaketta</a:t>
            </a:r>
            <a:endParaRPr lang="fi-FI" dirty="0"/>
          </a:p>
        </p:txBody>
      </p:sp>
      <p:pic>
        <p:nvPicPr>
          <p:cNvPr id="10" name="Kuva 9">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272575" y="6237288"/>
            <a:ext cx="1440000" cy="425694"/>
          </a:xfrm>
          <a:prstGeom prst="rect">
            <a:avLst/>
          </a:prstGeom>
        </p:spPr>
      </p:pic>
    </p:spTree>
    <p:extLst>
      <p:ext uri="{BB962C8B-B14F-4D97-AF65-F5344CB8AC3E}">
        <p14:creationId xmlns:p14="http://schemas.microsoft.com/office/powerpoint/2010/main" val="3573746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tsikko ja sisältö_pattern-kuvapaikk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5" y="333375"/>
            <a:ext cx="7524750" cy="923925"/>
          </a:xfrm>
        </p:spPr>
        <p:txBody>
          <a:bodyPr/>
          <a:lstStyle>
            <a:lvl1pPr>
              <a:defRPr b="1">
                <a:latin typeface="+mj-lt"/>
              </a:defRPr>
            </a:lvl1pPr>
          </a:lstStyle>
          <a:p>
            <a:r>
              <a:rPr lang="fi-FI" dirty="0"/>
              <a:t>Muokkaa perustyyliä napsauttamalla</a:t>
            </a:r>
          </a:p>
        </p:txBody>
      </p:sp>
      <p:sp>
        <p:nvSpPr>
          <p:cNvPr id="9" name="Tekstin paikkamerkki 8"/>
          <p:cNvSpPr>
            <a:spLocks noGrp="1"/>
          </p:cNvSpPr>
          <p:nvPr>
            <p:ph type="body" sz="quarter" idx="14"/>
          </p:nvPr>
        </p:nvSpPr>
        <p:spPr>
          <a:xfrm>
            <a:off x="479425" y="1628775"/>
            <a:ext cx="5616575"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7" name="Kuvan paikkamerkki 58"/>
          <p:cNvSpPr>
            <a:spLocks noGrp="1"/>
          </p:cNvSpPr>
          <p:nvPr>
            <p:ph type="pic" sz="quarter" idx="13"/>
          </p:nvPr>
        </p:nvSpPr>
        <p:spPr>
          <a:xfrm>
            <a:off x="6646461" y="-538"/>
            <a:ext cx="5546031" cy="6864730"/>
          </a:xfrm>
          <a:custGeom>
            <a:avLst/>
            <a:gdLst>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76000 h 6876000"/>
              <a:gd name="connsiteX15" fmla="*/ 2649648 w 5545537"/>
              <a:gd name="connsiteY15" fmla="*/ 6858537 h 6876000"/>
              <a:gd name="connsiteX16" fmla="*/ 2617891 w 5545537"/>
              <a:gd name="connsiteY16" fmla="*/ 6858537 h 6876000"/>
              <a:gd name="connsiteX17" fmla="*/ 2617891 w 5545537"/>
              <a:gd name="connsiteY17" fmla="*/ 6876000 h 6876000"/>
              <a:gd name="connsiteX18" fmla="*/ 1609779 w 5545537"/>
              <a:gd name="connsiteY18" fmla="*/ 6876000 h 6876000"/>
              <a:gd name="connsiteX19" fmla="*/ 1609779 w 5545537"/>
              <a:gd name="connsiteY19" fmla="*/ 6858537 h 6876000"/>
              <a:gd name="connsiteX20" fmla="*/ 1069719 w 5545537"/>
              <a:gd name="connsiteY20" fmla="*/ 6858537 h 6876000"/>
              <a:gd name="connsiteX21" fmla="*/ 1069719 w 5545537"/>
              <a:gd name="connsiteY21" fmla="*/ 6318334 h 6876000"/>
              <a:gd name="connsiteX22" fmla="*/ 1069720 w 5545537"/>
              <a:gd name="connsiteY22" fmla="*/ 6318321 h 6876000"/>
              <a:gd name="connsiteX23" fmla="*/ 1069719 w 5545537"/>
              <a:gd name="connsiteY23" fmla="*/ 6318310 h 6876000"/>
              <a:gd name="connsiteX24" fmla="*/ 1069719 w 5545537"/>
              <a:gd name="connsiteY24" fmla="*/ 6237825 h 6876000"/>
              <a:gd name="connsiteX25" fmla="*/ 1062618 w 5545537"/>
              <a:gd name="connsiteY25" fmla="*/ 6237825 h 6876000"/>
              <a:gd name="connsiteX26" fmla="*/ 1061010 w 5545537"/>
              <a:gd name="connsiteY26" fmla="*/ 6219603 h 6876000"/>
              <a:gd name="connsiteX27" fmla="*/ 624433 w 5545537"/>
              <a:gd name="connsiteY27" fmla="*/ 5771972 h 6876000"/>
              <a:gd name="connsiteX28" fmla="*/ 529659 w 5545537"/>
              <a:gd name="connsiteY28" fmla="*/ 5762418 h 6876000"/>
              <a:gd name="connsiteX29" fmla="*/ 529659 w 5545537"/>
              <a:gd name="connsiteY29" fmla="*/ 5760642 h 6876000"/>
              <a:gd name="connsiteX30" fmla="*/ 512040 w 5545537"/>
              <a:gd name="connsiteY30" fmla="*/ 5760642 h 6876000"/>
              <a:gd name="connsiteX31" fmla="*/ 512040 w 5545537"/>
              <a:gd name="connsiteY31" fmla="*/ 5743975 h 6876000"/>
              <a:gd name="connsiteX32" fmla="*/ 426816 w 5545537"/>
              <a:gd name="connsiteY32" fmla="*/ 5735384 h 6876000"/>
              <a:gd name="connsiteX33" fmla="*/ 9971 w 5545537"/>
              <a:gd name="connsiteY33" fmla="*/ 5223932 h 6876000"/>
              <a:gd name="connsiteX34" fmla="*/ 426816 w 5545537"/>
              <a:gd name="connsiteY34" fmla="*/ 4712481 h 6876000"/>
              <a:gd name="connsiteX35" fmla="*/ 512040 w 5545537"/>
              <a:gd name="connsiteY35" fmla="*/ 4703889 h 6876000"/>
              <a:gd name="connsiteX36" fmla="*/ 512040 w 5545537"/>
              <a:gd name="connsiteY36" fmla="*/ 4703511 h 6876000"/>
              <a:gd name="connsiteX37" fmla="*/ 423086 w 5545537"/>
              <a:gd name="connsiteY37" fmla="*/ 4694544 h 6876000"/>
              <a:gd name="connsiteX38" fmla="*/ 0 w 5545537"/>
              <a:gd name="connsiteY38" fmla="*/ 4175435 h 6876000"/>
              <a:gd name="connsiteX39" fmla="*/ 529874 w 5545537"/>
              <a:gd name="connsiteY39" fmla="*/ 3645561 h 6876000"/>
              <a:gd name="connsiteX40" fmla="*/ 1048983 w 5545537"/>
              <a:gd name="connsiteY40" fmla="*/ 4068647 h 6876000"/>
              <a:gd name="connsiteX41" fmla="*/ 1057146 w 5545537"/>
              <a:gd name="connsiteY41" fmla="*/ 4149617 h 6876000"/>
              <a:gd name="connsiteX42" fmla="*/ 1069719 w 5545537"/>
              <a:gd name="connsiteY42" fmla="*/ 4149617 h 6876000"/>
              <a:gd name="connsiteX43" fmla="*/ 1069719 w 5545537"/>
              <a:gd name="connsiteY43" fmla="*/ 4620012 h 6876000"/>
              <a:gd name="connsiteX44" fmla="*/ 1095113 w 5545537"/>
              <a:gd name="connsiteY44" fmla="*/ 4538207 h 6876000"/>
              <a:gd name="connsiteX45" fmla="*/ 1576145 w 5545537"/>
              <a:gd name="connsiteY45" fmla="*/ 4219357 h 6876000"/>
              <a:gd name="connsiteX46" fmla="*/ 1609779 w 5545537"/>
              <a:gd name="connsiteY46" fmla="*/ 4222748 h 6876000"/>
              <a:gd name="connsiteX47" fmla="*/ 1609779 w 5545537"/>
              <a:gd name="connsiteY47" fmla="*/ 4205666 h 6876000"/>
              <a:gd name="connsiteX48" fmla="*/ 1577115 w 5545537"/>
              <a:gd name="connsiteY48" fmla="*/ 4208959 h 6876000"/>
              <a:gd name="connsiteX49" fmla="*/ 1055057 w 5545537"/>
              <a:gd name="connsiteY49" fmla="*/ 3686901 h 6876000"/>
              <a:gd name="connsiteX50" fmla="*/ 1577115 w 5545537"/>
              <a:gd name="connsiteY50" fmla="*/ 3164843 h 6876000"/>
              <a:gd name="connsiteX51" fmla="*/ 2088567 w 5545537"/>
              <a:gd name="connsiteY51" fmla="*/ 3581688 h 6876000"/>
              <a:gd name="connsiteX52" fmla="*/ 2098635 w 5545537"/>
              <a:gd name="connsiteY52" fmla="*/ 3681565 h 6876000"/>
              <a:gd name="connsiteX53" fmla="*/ 2113837 w 5545537"/>
              <a:gd name="connsiteY53" fmla="*/ 3681565 h 6876000"/>
              <a:gd name="connsiteX54" fmla="*/ 2113837 w 5545537"/>
              <a:gd name="connsiteY54" fmla="*/ 2637449 h 6876000"/>
              <a:gd name="connsiteX55" fmla="*/ 2114775 w 5545537"/>
              <a:gd name="connsiteY55" fmla="*/ 2637449 h 6876000"/>
              <a:gd name="connsiteX56" fmla="*/ 2113835 w 5545537"/>
              <a:gd name="connsiteY56" fmla="*/ 2628122 h 6876000"/>
              <a:gd name="connsiteX57" fmla="*/ 2635893 w 5545537"/>
              <a:gd name="connsiteY57" fmla="*/ 2106064 h 6876000"/>
              <a:gd name="connsiteX58" fmla="*/ 2649648 w 5545537"/>
              <a:gd name="connsiteY58" fmla="*/ 2107451 h 6876000"/>
              <a:gd name="connsiteX59" fmla="*/ 2649648 w 5545537"/>
              <a:gd name="connsiteY59" fmla="*/ 2090015 h 6876000"/>
              <a:gd name="connsiteX60" fmla="*/ 2635894 w 5545537"/>
              <a:gd name="connsiteY60" fmla="*/ 2091401 h 6876000"/>
              <a:gd name="connsiteX61" fmla="*/ 2113836 w 5545537"/>
              <a:gd name="connsiteY61" fmla="*/ 1569343 h 6876000"/>
              <a:gd name="connsiteX62" fmla="*/ 2635894 w 5545537"/>
              <a:gd name="connsiteY62" fmla="*/ 1047285 h 6876000"/>
              <a:gd name="connsiteX63" fmla="*/ 2649648 w 5545537"/>
              <a:gd name="connsiteY63" fmla="*/ 1048672 h 6876000"/>
              <a:gd name="connsiteX64" fmla="*/ 2649648 w 5545537"/>
              <a:gd name="connsiteY64" fmla="*/ 1043268 h 6876000"/>
              <a:gd name="connsiteX65" fmla="*/ 2689899 w 5545537"/>
              <a:gd name="connsiteY65" fmla="*/ 1039210 h 6876000"/>
              <a:gd name="connsiteX66" fmla="*/ 2689899 w 5545537"/>
              <a:gd name="connsiteY66" fmla="*/ 1038672 h 6876000"/>
              <a:gd name="connsiteX67" fmla="*/ 2635893 w 5545537"/>
              <a:gd name="connsiteY67" fmla="*/ 1044116 h 6876000"/>
              <a:gd name="connsiteX68" fmla="*/ 2113835 w 5545537"/>
              <a:gd name="connsiteY68" fmla="*/ 522058 h 6876000"/>
              <a:gd name="connsiteX69" fmla="*/ 2635893 w 5545537"/>
              <a:gd name="connsiteY69"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76000 h 6876000"/>
              <a:gd name="connsiteX15" fmla="*/ 2649648 w 5545537"/>
              <a:gd name="connsiteY15" fmla="*/ 6858537 h 6876000"/>
              <a:gd name="connsiteX16" fmla="*/ 2617891 w 5545537"/>
              <a:gd name="connsiteY16" fmla="*/ 6858537 h 6876000"/>
              <a:gd name="connsiteX17" fmla="*/ 2617891 w 5545537"/>
              <a:gd name="connsiteY17" fmla="*/ 6876000 h 6876000"/>
              <a:gd name="connsiteX18" fmla="*/ 1609779 w 5545537"/>
              <a:gd name="connsiteY18" fmla="*/ 6876000 h 6876000"/>
              <a:gd name="connsiteX19" fmla="*/ 1609779 w 5545537"/>
              <a:gd name="connsiteY19" fmla="*/ 6858537 h 6876000"/>
              <a:gd name="connsiteX20" fmla="*/ 1069719 w 5545537"/>
              <a:gd name="connsiteY20" fmla="*/ 6858537 h 6876000"/>
              <a:gd name="connsiteX21" fmla="*/ 1069719 w 5545537"/>
              <a:gd name="connsiteY21" fmla="*/ 6318334 h 6876000"/>
              <a:gd name="connsiteX22" fmla="*/ 1069720 w 5545537"/>
              <a:gd name="connsiteY22" fmla="*/ 6318321 h 6876000"/>
              <a:gd name="connsiteX23" fmla="*/ 1069719 w 5545537"/>
              <a:gd name="connsiteY23" fmla="*/ 6318310 h 6876000"/>
              <a:gd name="connsiteX24" fmla="*/ 1069719 w 5545537"/>
              <a:gd name="connsiteY24" fmla="*/ 6237825 h 6876000"/>
              <a:gd name="connsiteX25" fmla="*/ 1062618 w 5545537"/>
              <a:gd name="connsiteY25" fmla="*/ 6237825 h 6876000"/>
              <a:gd name="connsiteX26" fmla="*/ 1061010 w 5545537"/>
              <a:gd name="connsiteY26" fmla="*/ 6219603 h 6876000"/>
              <a:gd name="connsiteX27" fmla="*/ 624433 w 5545537"/>
              <a:gd name="connsiteY27" fmla="*/ 5771972 h 6876000"/>
              <a:gd name="connsiteX28" fmla="*/ 529659 w 5545537"/>
              <a:gd name="connsiteY28" fmla="*/ 5762418 h 6876000"/>
              <a:gd name="connsiteX29" fmla="*/ 529659 w 5545537"/>
              <a:gd name="connsiteY29" fmla="*/ 5760642 h 6876000"/>
              <a:gd name="connsiteX30" fmla="*/ 512040 w 5545537"/>
              <a:gd name="connsiteY30" fmla="*/ 5760642 h 6876000"/>
              <a:gd name="connsiteX31" fmla="*/ 512040 w 5545537"/>
              <a:gd name="connsiteY31" fmla="*/ 5743975 h 6876000"/>
              <a:gd name="connsiteX32" fmla="*/ 426816 w 5545537"/>
              <a:gd name="connsiteY32" fmla="*/ 5735384 h 6876000"/>
              <a:gd name="connsiteX33" fmla="*/ 9971 w 5545537"/>
              <a:gd name="connsiteY33" fmla="*/ 5223932 h 6876000"/>
              <a:gd name="connsiteX34" fmla="*/ 426816 w 5545537"/>
              <a:gd name="connsiteY34" fmla="*/ 4712481 h 6876000"/>
              <a:gd name="connsiteX35" fmla="*/ 512040 w 5545537"/>
              <a:gd name="connsiteY35" fmla="*/ 4703889 h 6876000"/>
              <a:gd name="connsiteX36" fmla="*/ 512040 w 5545537"/>
              <a:gd name="connsiteY36" fmla="*/ 4703511 h 6876000"/>
              <a:gd name="connsiteX37" fmla="*/ 423086 w 5545537"/>
              <a:gd name="connsiteY37" fmla="*/ 4694544 h 6876000"/>
              <a:gd name="connsiteX38" fmla="*/ 0 w 5545537"/>
              <a:gd name="connsiteY38" fmla="*/ 4175435 h 6876000"/>
              <a:gd name="connsiteX39" fmla="*/ 529874 w 5545537"/>
              <a:gd name="connsiteY39" fmla="*/ 3645561 h 6876000"/>
              <a:gd name="connsiteX40" fmla="*/ 1048983 w 5545537"/>
              <a:gd name="connsiteY40" fmla="*/ 4068647 h 6876000"/>
              <a:gd name="connsiteX41" fmla="*/ 1057146 w 5545537"/>
              <a:gd name="connsiteY41" fmla="*/ 4149617 h 6876000"/>
              <a:gd name="connsiteX42" fmla="*/ 1066307 w 5545537"/>
              <a:gd name="connsiteY42" fmla="*/ 4347509 h 6876000"/>
              <a:gd name="connsiteX43" fmla="*/ 1069719 w 5545537"/>
              <a:gd name="connsiteY43" fmla="*/ 4620012 h 6876000"/>
              <a:gd name="connsiteX44" fmla="*/ 1095113 w 5545537"/>
              <a:gd name="connsiteY44" fmla="*/ 4538207 h 6876000"/>
              <a:gd name="connsiteX45" fmla="*/ 1576145 w 5545537"/>
              <a:gd name="connsiteY45" fmla="*/ 4219357 h 6876000"/>
              <a:gd name="connsiteX46" fmla="*/ 1609779 w 5545537"/>
              <a:gd name="connsiteY46" fmla="*/ 4222748 h 6876000"/>
              <a:gd name="connsiteX47" fmla="*/ 1609779 w 5545537"/>
              <a:gd name="connsiteY47" fmla="*/ 4205666 h 6876000"/>
              <a:gd name="connsiteX48" fmla="*/ 1577115 w 5545537"/>
              <a:gd name="connsiteY48" fmla="*/ 4208959 h 6876000"/>
              <a:gd name="connsiteX49" fmla="*/ 1055057 w 5545537"/>
              <a:gd name="connsiteY49" fmla="*/ 3686901 h 6876000"/>
              <a:gd name="connsiteX50" fmla="*/ 1577115 w 5545537"/>
              <a:gd name="connsiteY50" fmla="*/ 3164843 h 6876000"/>
              <a:gd name="connsiteX51" fmla="*/ 2088567 w 5545537"/>
              <a:gd name="connsiteY51" fmla="*/ 3581688 h 6876000"/>
              <a:gd name="connsiteX52" fmla="*/ 2098635 w 5545537"/>
              <a:gd name="connsiteY52" fmla="*/ 3681565 h 6876000"/>
              <a:gd name="connsiteX53" fmla="*/ 2113837 w 5545537"/>
              <a:gd name="connsiteY53" fmla="*/ 3681565 h 6876000"/>
              <a:gd name="connsiteX54" fmla="*/ 2113837 w 5545537"/>
              <a:gd name="connsiteY54" fmla="*/ 2637449 h 6876000"/>
              <a:gd name="connsiteX55" fmla="*/ 2114775 w 5545537"/>
              <a:gd name="connsiteY55" fmla="*/ 2637449 h 6876000"/>
              <a:gd name="connsiteX56" fmla="*/ 2113835 w 5545537"/>
              <a:gd name="connsiteY56" fmla="*/ 2628122 h 6876000"/>
              <a:gd name="connsiteX57" fmla="*/ 2635893 w 5545537"/>
              <a:gd name="connsiteY57" fmla="*/ 2106064 h 6876000"/>
              <a:gd name="connsiteX58" fmla="*/ 2649648 w 5545537"/>
              <a:gd name="connsiteY58" fmla="*/ 2107451 h 6876000"/>
              <a:gd name="connsiteX59" fmla="*/ 2649648 w 5545537"/>
              <a:gd name="connsiteY59" fmla="*/ 2090015 h 6876000"/>
              <a:gd name="connsiteX60" fmla="*/ 2635894 w 5545537"/>
              <a:gd name="connsiteY60" fmla="*/ 2091401 h 6876000"/>
              <a:gd name="connsiteX61" fmla="*/ 2113836 w 5545537"/>
              <a:gd name="connsiteY61" fmla="*/ 1569343 h 6876000"/>
              <a:gd name="connsiteX62" fmla="*/ 2635894 w 5545537"/>
              <a:gd name="connsiteY62" fmla="*/ 1047285 h 6876000"/>
              <a:gd name="connsiteX63" fmla="*/ 2649648 w 5545537"/>
              <a:gd name="connsiteY63" fmla="*/ 1048672 h 6876000"/>
              <a:gd name="connsiteX64" fmla="*/ 2649648 w 5545537"/>
              <a:gd name="connsiteY64" fmla="*/ 1043268 h 6876000"/>
              <a:gd name="connsiteX65" fmla="*/ 2689899 w 5545537"/>
              <a:gd name="connsiteY65" fmla="*/ 1039210 h 6876000"/>
              <a:gd name="connsiteX66" fmla="*/ 2689899 w 5545537"/>
              <a:gd name="connsiteY66" fmla="*/ 1038672 h 6876000"/>
              <a:gd name="connsiteX67" fmla="*/ 2635893 w 5545537"/>
              <a:gd name="connsiteY67" fmla="*/ 1044116 h 6876000"/>
              <a:gd name="connsiteX68" fmla="*/ 2113835 w 5545537"/>
              <a:gd name="connsiteY68" fmla="*/ 522058 h 6876000"/>
              <a:gd name="connsiteX69" fmla="*/ 2635893 w 5545537"/>
              <a:gd name="connsiteY69"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76000 h 6876000"/>
              <a:gd name="connsiteX15" fmla="*/ 2649648 w 5545537"/>
              <a:gd name="connsiteY15" fmla="*/ 6858537 h 6876000"/>
              <a:gd name="connsiteX16" fmla="*/ 2617891 w 5545537"/>
              <a:gd name="connsiteY16" fmla="*/ 6858537 h 6876000"/>
              <a:gd name="connsiteX17" fmla="*/ 2617891 w 5545537"/>
              <a:gd name="connsiteY17" fmla="*/ 6876000 h 6876000"/>
              <a:gd name="connsiteX18" fmla="*/ 1609779 w 5545537"/>
              <a:gd name="connsiteY18" fmla="*/ 6876000 h 6876000"/>
              <a:gd name="connsiteX19" fmla="*/ 1609779 w 5545537"/>
              <a:gd name="connsiteY19" fmla="*/ 6858537 h 6876000"/>
              <a:gd name="connsiteX20" fmla="*/ 1069719 w 5545537"/>
              <a:gd name="connsiteY20" fmla="*/ 6858537 h 6876000"/>
              <a:gd name="connsiteX21" fmla="*/ 1069719 w 5545537"/>
              <a:gd name="connsiteY21" fmla="*/ 6318334 h 6876000"/>
              <a:gd name="connsiteX22" fmla="*/ 1069720 w 5545537"/>
              <a:gd name="connsiteY22" fmla="*/ 6318321 h 6876000"/>
              <a:gd name="connsiteX23" fmla="*/ 1069719 w 5545537"/>
              <a:gd name="connsiteY23" fmla="*/ 6318310 h 6876000"/>
              <a:gd name="connsiteX24" fmla="*/ 1069719 w 5545537"/>
              <a:gd name="connsiteY24" fmla="*/ 6237825 h 6876000"/>
              <a:gd name="connsiteX25" fmla="*/ 1062618 w 5545537"/>
              <a:gd name="connsiteY25" fmla="*/ 6237825 h 6876000"/>
              <a:gd name="connsiteX26" fmla="*/ 1061010 w 5545537"/>
              <a:gd name="connsiteY26" fmla="*/ 6219603 h 6876000"/>
              <a:gd name="connsiteX27" fmla="*/ 624433 w 5545537"/>
              <a:gd name="connsiteY27" fmla="*/ 5771972 h 6876000"/>
              <a:gd name="connsiteX28" fmla="*/ 529659 w 5545537"/>
              <a:gd name="connsiteY28" fmla="*/ 5762418 h 6876000"/>
              <a:gd name="connsiteX29" fmla="*/ 529659 w 5545537"/>
              <a:gd name="connsiteY29" fmla="*/ 5760642 h 6876000"/>
              <a:gd name="connsiteX30" fmla="*/ 512040 w 5545537"/>
              <a:gd name="connsiteY30" fmla="*/ 5760642 h 6876000"/>
              <a:gd name="connsiteX31" fmla="*/ 512040 w 5545537"/>
              <a:gd name="connsiteY31" fmla="*/ 5743975 h 6876000"/>
              <a:gd name="connsiteX32" fmla="*/ 426816 w 5545537"/>
              <a:gd name="connsiteY32" fmla="*/ 5735384 h 6876000"/>
              <a:gd name="connsiteX33" fmla="*/ 9971 w 5545537"/>
              <a:gd name="connsiteY33" fmla="*/ 5223932 h 6876000"/>
              <a:gd name="connsiteX34" fmla="*/ 426816 w 5545537"/>
              <a:gd name="connsiteY34" fmla="*/ 4712481 h 6876000"/>
              <a:gd name="connsiteX35" fmla="*/ 512040 w 5545537"/>
              <a:gd name="connsiteY35" fmla="*/ 4703889 h 6876000"/>
              <a:gd name="connsiteX36" fmla="*/ 512040 w 5545537"/>
              <a:gd name="connsiteY36" fmla="*/ 4703511 h 6876000"/>
              <a:gd name="connsiteX37" fmla="*/ 423086 w 5545537"/>
              <a:gd name="connsiteY37" fmla="*/ 4694544 h 6876000"/>
              <a:gd name="connsiteX38" fmla="*/ 0 w 5545537"/>
              <a:gd name="connsiteY38" fmla="*/ 4175435 h 6876000"/>
              <a:gd name="connsiteX39" fmla="*/ 529874 w 5545537"/>
              <a:gd name="connsiteY39" fmla="*/ 3645561 h 6876000"/>
              <a:gd name="connsiteX40" fmla="*/ 1048983 w 5545537"/>
              <a:gd name="connsiteY40" fmla="*/ 4068647 h 6876000"/>
              <a:gd name="connsiteX41" fmla="*/ 1057146 w 5545537"/>
              <a:gd name="connsiteY41" fmla="*/ 4149617 h 6876000"/>
              <a:gd name="connsiteX42" fmla="*/ 1066307 w 5545537"/>
              <a:gd name="connsiteY42" fmla="*/ 4347509 h 6876000"/>
              <a:gd name="connsiteX43" fmla="*/ 1069719 w 5545537"/>
              <a:gd name="connsiteY43" fmla="*/ 4620012 h 6876000"/>
              <a:gd name="connsiteX44" fmla="*/ 1095113 w 5545537"/>
              <a:gd name="connsiteY44" fmla="*/ 4538207 h 6876000"/>
              <a:gd name="connsiteX45" fmla="*/ 1576145 w 5545537"/>
              <a:gd name="connsiteY45" fmla="*/ 4219357 h 6876000"/>
              <a:gd name="connsiteX46" fmla="*/ 1609779 w 5545537"/>
              <a:gd name="connsiteY46" fmla="*/ 4222748 h 6876000"/>
              <a:gd name="connsiteX47" fmla="*/ 1609779 w 5545537"/>
              <a:gd name="connsiteY47" fmla="*/ 4205666 h 6876000"/>
              <a:gd name="connsiteX48" fmla="*/ 1577115 w 5545537"/>
              <a:gd name="connsiteY48" fmla="*/ 4208959 h 6876000"/>
              <a:gd name="connsiteX49" fmla="*/ 1055057 w 5545537"/>
              <a:gd name="connsiteY49" fmla="*/ 3686901 h 6876000"/>
              <a:gd name="connsiteX50" fmla="*/ 1577115 w 5545537"/>
              <a:gd name="connsiteY50" fmla="*/ 3164843 h 6876000"/>
              <a:gd name="connsiteX51" fmla="*/ 2088567 w 5545537"/>
              <a:gd name="connsiteY51" fmla="*/ 3581688 h 6876000"/>
              <a:gd name="connsiteX52" fmla="*/ 2098635 w 5545537"/>
              <a:gd name="connsiteY52" fmla="*/ 3681565 h 6876000"/>
              <a:gd name="connsiteX53" fmla="*/ 2113837 w 5545537"/>
              <a:gd name="connsiteY53" fmla="*/ 3681565 h 6876000"/>
              <a:gd name="connsiteX54" fmla="*/ 2113837 w 5545537"/>
              <a:gd name="connsiteY54" fmla="*/ 2637449 h 6876000"/>
              <a:gd name="connsiteX55" fmla="*/ 2114775 w 5545537"/>
              <a:gd name="connsiteY55" fmla="*/ 2637449 h 6876000"/>
              <a:gd name="connsiteX56" fmla="*/ 2113835 w 5545537"/>
              <a:gd name="connsiteY56" fmla="*/ 2628122 h 6876000"/>
              <a:gd name="connsiteX57" fmla="*/ 2635893 w 5545537"/>
              <a:gd name="connsiteY57" fmla="*/ 2106064 h 6876000"/>
              <a:gd name="connsiteX58" fmla="*/ 2649648 w 5545537"/>
              <a:gd name="connsiteY58" fmla="*/ 2107451 h 6876000"/>
              <a:gd name="connsiteX59" fmla="*/ 2649648 w 5545537"/>
              <a:gd name="connsiteY59" fmla="*/ 2090015 h 6876000"/>
              <a:gd name="connsiteX60" fmla="*/ 2635894 w 5545537"/>
              <a:gd name="connsiteY60" fmla="*/ 2091401 h 6876000"/>
              <a:gd name="connsiteX61" fmla="*/ 2113836 w 5545537"/>
              <a:gd name="connsiteY61" fmla="*/ 1569343 h 6876000"/>
              <a:gd name="connsiteX62" fmla="*/ 2635894 w 5545537"/>
              <a:gd name="connsiteY62" fmla="*/ 1047285 h 6876000"/>
              <a:gd name="connsiteX63" fmla="*/ 2649648 w 5545537"/>
              <a:gd name="connsiteY63" fmla="*/ 1048672 h 6876000"/>
              <a:gd name="connsiteX64" fmla="*/ 2649648 w 5545537"/>
              <a:gd name="connsiteY64" fmla="*/ 1043268 h 6876000"/>
              <a:gd name="connsiteX65" fmla="*/ 2689899 w 5545537"/>
              <a:gd name="connsiteY65" fmla="*/ 1039210 h 6876000"/>
              <a:gd name="connsiteX66" fmla="*/ 2689899 w 5545537"/>
              <a:gd name="connsiteY66" fmla="*/ 1038672 h 6876000"/>
              <a:gd name="connsiteX67" fmla="*/ 2635893 w 5545537"/>
              <a:gd name="connsiteY67" fmla="*/ 1044116 h 6876000"/>
              <a:gd name="connsiteX68" fmla="*/ 2113835 w 5545537"/>
              <a:gd name="connsiteY68" fmla="*/ 522058 h 6876000"/>
              <a:gd name="connsiteX69" fmla="*/ 2635893 w 5545537"/>
              <a:gd name="connsiteY69"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76000 h 6876000"/>
              <a:gd name="connsiteX15" fmla="*/ 2649648 w 5545537"/>
              <a:gd name="connsiteY15" fmla="*/ 6858537 h 6876000"/>
              <a:gd name="connsiteX16" fmla="*/ 2617891 w 5545537"/>
              <a:gd name="connsiteY16" fmla="*/ 6858537 h 6876000"/>
              <a:gd name="connsiteX17" fmla="*/ 2617891 w 5545537"/>
              <a:gd name="connsiteY17" fmla="*/ 6876000 h 6876000"/>
              <a:gd name="connsiteX18" fmla="*/ 1609779 w 5545537"/>
              <a:gd name="connsiteY18" fmla="*/ 6858537 h 6876000"/>
              <a:gd name="connsiteX19" fmla="*/ 1069719 w 5545537"/>
              <a:gd name="connsiteY19" fmla="*/ 6858537 h 6876000"/>
              <a:gd name="connsiteX20" fmla="*/ 1069719 w 5545537"/>
              <a:gd name="connsiteY20" fmla="*/ 6318334 h 6876000"/>
              <a:gd name="connsiteX21" fmla="*/ 1069720 w 5545537"/>
              <a:gd name="connsiteY21" fmla="*/ 6318321 h 6876000"/>
              <a:gd name="connsiteX22" fmla="*/ 1069719 w 5545537"/>
              <a:gd name="connsiteY22" fmla="*/ 6318310 h 6876000"/>
              <a:gd name="connsiteX23" fmla="*/ 1069719 w 5545537"/>
              <a:gd name="connsiteY23" fmla="*/ 6237825 h 6876000"/>
              <a:gd name="connsiteX24" fmla="*/ 1062618 w 5545537"/>
              <a:gd name="connsiteY24" fmla="*/ 6237825 h 6876000"/>
              <a:gd name="connsiteX25" fmla="*/ 1061010 w 5545537"/>
              <a:gd name="connsiteY25" fmla="*/ 6219603 h 6876000"/>
              <a:gd name="connsiteX26" fmla="*/ 624433 w 5545537"/>
              <a:gd name="connsiteY26" fmla="*/ 5771972 h 6876000"/>
              <a:gd name="connsiteX27" fmla="*/ 529659 w 5545537"/>
              <a:gd name="connsiteY27" fmla="*/ 5762418 h 6876000"/>
              <a:gd name="connsiteX28" fmla="*/ 529659 w 5545537"/>
              <a:gd name="connsiteY28" fmla="*/ 5760642 h 6876000"/>
              <a:gd name="connsiteX29" fmla="*/ 512040 w 5545537"/>
              <a:gd name="connsiteY29" fmla="*/ 5760642 h 6876000"/>
              <a:gd name="connsiteX30" fmla="*/ 512040 w 5545537"/>
              <a:gd name="connsiteY30" fmla="*/ 5743975 h 6876000"/>
              <a:gd name="connsiteX31" fmla="*/ 426816 w 5545537"/>
              <a:gd name="connsiteY31" fmla="*/ 5735384 h 6876000"/>
              <a:gd name="connsiteX32" fmla="*/ 9971 w 5545537"/>
              <a:gd name="connsiteY32" fmla="*/ 5223932 h 6876000"/>
              <a:gd name="connsiteX33" fmla="*/ 426816 w 5545537"/>
              <a:gd name="connsiteY33" fmla="*/ 4712481 h 6876000"/>
              <a:gd name="connsiteX34" fmla="*/ 512040 w 5545537"/>
              <a:gd name="connsiteY34" fmla="*/ 4703889 h 6876000"/>
              <a:gd name="connsiteX35" fmla="*/ 512040 w 5545537"/>
              <a:gd name="connsiteY35" fmla="*/ 4703511 h 6876000"/>
              <a:gd name="connsiteX36" fmla="*/ 423086 w 5545537"/>
              <a:gd name="connsiteY36" fmla="*/ 4694544 h 6876000"/>
              <a:gd name="connsiteX37" fmla="*/ 0 w 5545537"/>
              <a:gd name="connsiteY37" fmla="*/ 4175435 h 6876000"/>
              <a:gd name="connsiteX38" fmla="*/ 529874 w 5545537"/>
              <a:gd name="connsiteY38" fmla="*/ 3645561 h 6876000"/>
              <a:gd name="connsiteX39" fmla="*/ 1048983 w 5545537"/>
              <a:gd name="connsiteY39" fmla="*/ 4068647 h 6876000"/>
              <a:gd name="connsiteX40" fmla="*/ 1057146 w 5545537"/>
              <a:gd name="connsiteY40" fmla="*/ 4149617 h 6876000"/>
              <a:gd name="connsiteX41" fmla="*/ 1066307 w 5545537"/>
              <a:gd name="connsiteY41" fmla="*/ 4347509 h 6876000"/>
              <a:gd name="connsiteX42" fmla="*/ 1069719 w 5545537"/>
              <a:gd name="connsiteY42" fmla="*/ 4620012 h 6876000"/>
              <a:gd name="connsiteX43" fmla="*/ 1095113 w 5545537"/>
              <a:gd name="connsiteY43" fmla="*/ 4538207 h 6876000"/>
              <a:gd name="connsiteX44" fmla="*/ 1576145 w 5545537"/>
              <a:gd name="connsiteY44" fmla="*/ 4219357 h 6876000"/>
              <a:gd name="connsiteX45" fmla="*/ 1609779 w 5545537"/>
              <a:gd name="connsiteY45" fmla="*/ 4222748 h 6876000"/>
              <a:gd name="connsiteX46" fmla="*/ 1609779 w 5545537"/>
              <a:gd name="connsiteY46" fmla="*/ 4205666 h 6876000"/>
              <a:gd name="connsiteX47" fmla="*/ 1577115 w 5545537"/>
              <a:gd name="connsiteY47" fmla="*/ 4208959 h 6876000"/>
              <a:gd name="connsiteX48" fmla="*/ 1055057 w 5545537"/>
              <a:gd name="connsiteY48" fmla="*/ 3686901 h 6876000"/>
              <a:gd name="connsiteX49" fmla="*/ 1577115 w 5545537"/>
              <a:gd name="connsiteY49" fmla="*/ 3164843 h 6876000"/>
              <a:gd name="connsiteX50" fmla="*/ 2088567 w 5545537"/>
              <a:gd name="connsiteY50" fmla="*/ 3581688 h 6876000"/>
              <a:gd name="connsiteX51" fmla="*/ 2098635 w 5545537"/>
              <a:gd name="connsiteY51" fmla="*/ 3681565 h 6876000"/>
              <a:gd name="connsiteX52" fmla="*/ 2113837 w 5545537"/>
              <a:gd name="connsiteY52" fmla="*/ 3681565 h 6876000"/>
              <a:gd name="connsiteX53" fmla="*/ 2113837 w 5545537"/>
              <a:gd name="connsiteY53" fmla="*/ 2637449 h 6876000"/>
              <a:gd name="connsiteX54" fmla="*/ 2114775 w 5545537"/>
              <a:gd name="connsiteY54" fmla="*/ 2637449 h 6876000"/>
              <a:gd name="connsiteX55" fmla="*/ 2113835 w 5545537"/>
              <a:gd name="connsiteY55" fmla="*/ 2628122 h 6876000"/>
              <a:gd name="connsiteX56" fmla="*/ 2635893 w 5545537"/>
              <a:gd name="connsiteY56" fmla="*/ 2106064 h 6876000"/>
              <a:gd name="connsiteX57" fmla="*/ 2649648 w 5545537"/>
              <a:gd name="connsiteY57" fmla="*/ 2107451 h 6876000"/>
              <a:gd name="connsiteX58" fmla="*/ 2649648 w 5545537"/>
              <a:gd name="connsiteY58" fmla="*/ 2090015 h 6876000"/>
              <a:gd name="connsiteX59" fmla="*/ 2635894 w 5545537"/>
              <a:gd name="connsiteY59" fmla="*/ 2091401 h 6876000"/>
              <a:gd name="connsiteX60" fmla="*/ 2113836 w 5545537"/>
              <a:gd name="connsiteY60" fmla="*/ 1569343 h 6876000"/>
              <a:gd name="connsiteX61" fmla="*/ 2635894 w 5545537"/>
              <a:gd name="connsiteY61" fmla="*/ 1047285 h 6876000"/>
              <a:gd name="connsiteX62" fmla="*/ 2649648 w 5545537"/>
              <a:gd name="connsiteY62" fmla="*/ 1048672 h 6876000"/>
              <a:gd name="connsiteX63" fmla="*/ 2649648 w 5545537"/>
              <a:gd name="connsiteY63" fmla="*/ 1043268 h 6876000"/>
              <a:gd name="connsiteX64" fmla="*/ 2689899 w 5545537"/>
              <a:gd name="connsiteY64" fmla="*/ 1039210 h 6876000"/>
              <a:gd name="connsiteX65" fmla="*/ 2689899 w 5545537"/>
              <a:gd name="connsiteY65" fmla="*/ 1038672 h 6876000"/>
              <a:gd name="connsiteX66" fmla="*/ 2635893 w 5545537"/>
              <a:gd name="connsiteY66" fmla="*/ 1044116 h 6876000"/>
              <a:gd name="connsiteX67" fmla="*/ 2113835 w 5545537"/>
              <a:gd name="connsiteY67" fmla="*/ 522058 h 6876000"/>
              <a:gd name="connsiteX68" fmla="*/ 2635893 w 5545537"/>
              <a:gd name="connsiteY68"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76000 h 6876000"/>
              <a:gd name="connsiteX15" fmla="*/ 2649648 w 5545537"/>
              <a:gd name="connsiteY15" fmla="*/ 6858537 h 6876000"/>
              <a:gd name="connsiteX16" fmla="*/ 2617891 w 5545537"/>
              <a:gd name="connsiteY16" fmla="*/ 6858537 h 6876000"/>
              <a:gd name="connsiteX17" fmla="*/ 1609779 w 5545537"/>
              <a:gd name="connsiteY17" fmla="*/ 6858537 h 6876000"/>
              <a:gd name="connsiteX18" fmla="*/ 1069719 w 5545537"/>
              <a:gd name="connsiteY18" fmla="*/ 6858537 h 6876000"/>
              <a:gd name="connsiteX19" fmla="*/ 1069719 w 5545537"/>
              <a:gd name="connsiteY19" fmla="*/ 6318334 h 6876000"/>
              <a:gd name="connsiteX20" fmla="*/ 1069720 w 5545537"/>
              <a:gd name="connsiteY20" fmla="*/ 6318321 h 6876000"/>
              <a:gd name="connsiteX21" fmla="*/ 1069719 w 5545537"/>
              <a:gd name="connsiteY21" fmla="*/ 6318310 h 6876000"/>
              <a:gd name="connsiteX22" fmla="*/ 1069719 w 5545537"/>
              <a:gd name="connsiteY22" fmla="*/ 6237825 h 6876000"/>
              <a:gd name="connsiteX23" fmla="*/ 1062618 w 5545537"/>
              <a:gd name="connsiteY23" fmla="*/ 6237825 h 6876000"/>
              <a:gd name="connsiteX24" fmla="*/ 1061010 w 5545537"/>
              <a:gd name="connsiteY24" fmla="*/ 6219603 h 6876000"/>
              <a:gd name="connsiteX25" fmla="*/ 624433 w 5545537"/>
              <a:gd name="connsiteY25" fmla="*/ 5771972 h 6876000"/>
              <a:gd name="connsiteX26" fmla="*/ 529659 w 5545537"/>
              <a:gd name="connsiteY26" fmla="*/ 5762418 h 6876000"/>
              <a:gd name="connsiteX27" fmla="*/ 529659 w 5545537"/>
              <a:gd name="connsiteY27" fmla="*/ 5760642 h 6876000"/>
              <a:gd name="connsiteX28" fmla="*/ 512040 w 5545537"/>
              <a:gd name="connsiteY28" fmla="*/ 5760642 h 6876000"/>
              <a:gd name="connsiteX29" fmla="*/ 512040 w 5545537"/>
              <a:gd name="connsiteY29" fmla="*/ 5743975 h 6876000"/>
              <a:gd name="connsiteX30" fmla="*/ 426816 w 5545537"/>
              <a:gd name="connsiteY30" fmla="*/ 5735384 h 6876000"/>
              <a:gd name="connsiteX31" fmla="*/ 9971 w 5545537"/>
              <a:gd name="connsiteY31" fmla="*/ 5223932 h 6876000"/>
              <a:gd name="connsiteX32" fmla="*/ 426816 w 5545537"/>
              <a:gd name="connsiteY32" fmla="*/ 4712481 h 6876000"/>
              <a:gd name="connsiteX33" fmla="*/ 512040 w 5545537"/>
              <a:gd name="connsiteY33" fmla="*/ 4703889 h 6876000"/>
              <a:gd name="connsiteX34" fmla="*/ 512040 w 5545537"/>
              <a:gd name="connsiteY34" fmla="*/ 4703511 h 6876000"/>
              <a:gd name="connsiteX35" fmla="*/ 423086 w 5545537"/>
              <a:gd name="connsiteY35" fmla="*/ 4694544 h 6876000"/>
              <a:gd name="connsiteX36" fmla="*/ 0 w 5545537"/>
              <a:gd name="connsiteY36" fmla="*/ 4175435 h 6876000"/>
              <a:gd name="connsiteX37" fmla="*/ 529874 w 5545537"/>
              <a:gd name="connsiteY37" fmla="*/ 3645561 h 6876000"/>
              <a:gd name="connsiteX38" fmla="*/ 1048983 w 5545537"/>
              <a:gd name="connsiteY38" fmla="*/ 4068647 h 6876000"/>
              <a:gd name="connsiteX39" fmla="*/ 1057146 w 5545537"/>
              <a:gd name="connsiteY39" fmla="*/ 4149617 h 6876000"/>
              <a:gd name="connsiteX40" fmla="*/ 1066307 w 5545537"/>
              <a:gd name="connsiteY40" fmla="*/ 4347509 h 6876000"/>
              <a:gd name="connsiteX41" fmla="*/ 1069719 w 5545537"/>
              <a:gd name="connsiteY41" fmla="*/ 4620012 h 6876000"/>
              <a:gd name="connsiteX42" fmla="*/ 1095113 w 5545537"/>
              <a:gd name="connsiteY42" fmla="*/ 4538207 h 6876000"/>
              <a:gd name="connsiteX43" fmla="*/ 1576145 w 5545537"/>
              <a:gd name="connsiteY43" fmla="*/ 4219357 h 6876000"/>
              <a:gd name="connsiteX44" fmla="*/ 1609779 w 5545537"/>
              <a:gd name="connsiteY44" fmla="*/ 4222748 h 6876000"/>
              <a:gd name="connsiteX45" fmla="*/ 1609779 w 5545537"/>
              <a:gd name="connsiteY45" fmla="*/ 4205666 h 6876000"/>
              <a:gd name="connsiteX46" fmla="*/ 1577115 w 5545537"/>
              <a:gd name="connsiteY46" fmla="*/ 4208959 h 6876000"/>
              <a:gd name="connsiteX47" fmla="*/ 1055057 w 5545537"/>
              <a:gd name="connsiteY47" fmla="*/ 3686901 h 6876000"/>
              <a:gd name="connsiteX48" fmla="*/ 1577115 w 5545537"/>
              <a:gd name="connsiteY48" fmla="*/ 3164843 h 6876000"/>
              <a:gd name="connsiteX49" fmla="*/ 2088567 w 5545537"/>
              <a:gd name="connsiteY49" fmla="*/ 3581688 h 6876000"/>
              <a:gd name="connsiteX50" fmla="*/ 2098635 w 5545537"/>
              <a:gd name="connsiteY50" fmla="*/ 3681565 h 6876000"/>
              <a:gd name="connsiteX51" fmla="*/ 2113837 w 5545537"/>
              <a:gd name="connsiteY51" fmla="*/ 3681565 h 6876000"/>
              <a:gd name="connsiteX52" fmla="*/ 2113837 w 5545537"/>
              <a:gd name="connsiteY52" fmla="*/ 2637449 h 6876000"/>
              <a:gd name="connsiteX53" fmla="*/ 2114775 w 5545537"/>
              <a:gd name="connsiteY53" fmla="*/ 2637449 h 6876000"/>
              <a:gd name="connsiteX54" fmla="*/ 2113835 w 5545537"/>
              <a:gd name="connsiteY54" fmla="*/ 2628122 h 6876000"/>
              <a:gd name="connsiteX55" fmla="*/ 2635893 w 5545537"/>
              <a:gd name="connsiteY55" fmla="*/ 2106064 h 6876000"/>
              <a:gd name="connsiteX56" fmla="*/ 2649648 w 5545537"/>
              <a:gd name="connsiteY56" fmla="*/ 2107451 h 6876000"/>
              <a:gd name="connsiteX57" fmla="*/ 2649648 w 5545537"/>
              <a:gd name="connsiteY57" fmla="*/ 2090015 h 6876000"/>
              <a:gd name="connsiteX58" fmla="*/ 2635894 w 5545537"/>
              <a:gd name="connsiteY58" fmla="*/ 2091401 h 6876000"/>
              <a:gd name="connsiteX59" fmla="*/ 2113836 w 5545537"/>
              <a:gd name="connsiteY59" fmla="*/ 1569343 h 6876000"/>
              <a:gd name="connsiteX60" fmla="*/ 2635894 w 5545537"/>
              <a:gd name="connsiteY60" fmla="*/ 1047285 h 6876000"/>
              <a:gd name="connsiteX61" fmla="*/ 2649648 w 5545537"/>
              <a:gd name="connsiteY61" fmla="*/ 1048672 h 6876000"/>
              <a:gd name="connsiteX62" fmla="*/ 2649648 w 5545537"/>
              <a:gd name="connsiteY62" fmla="*/ 1043268 h 6876000"/>
              <a:gd name="connsiteX63" fmla="*/ 2689899 w 5545537"/>
              <a:gd name="connsiteY63" fmla="*/ 1039210 h 6876000"/>
              <a:gd name="connsiteX64" fmla="*/ 2689899 w 5545537"/>
              <a:gd name="connsiteY64" fmla="*/ 1038672 h 6876000"/>
              <a:gd name="connsiteX65" fmla="*/ 2635893 w 5545537"/>
              <a:gd name="connsiteY65" fmla="*/ 1044116 h 6876000"/>
              <a:gd name="connsiteX66" fmla="*/ 2113835 w 5545537"/>
              <a:gd name="connsiteY66" fmla="*/ 522058 h 6876000"/>
              <a:gd name="connsiteX67" fmla="*/ 2635893 w 5545537"/>
              <a:gd name="connsiteY67"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9719 w 5545537"/>
              <a:gd name="connsiteY21" fmla="*/ 6237825 h 6876000"/>
              <a:gd name="connsiteX22" fmla="*/ 1062618 w 5545537"/>
              <a:gd name="connsiteY22" fmla="*/ 6237825 h 6876000"/>
              <a:gd name="connsiteX23" fmla="*/ 1061010 w 5545537"/>
              <a:gd name="connsiteY23" fmla="*/ 6219603 h 6876000"/>
              <a:gd name="connsiteX24" fmla="*/ 624433 w 5545537"/>
              <a:gd name="connsiteY24" fmla="*/ 5771972 h 6876000"/>
              <a:gd name="connsiteX25" fmla="*/ 529659 w 5545537"/>
              <a:gd name="connsiteY25" fmla="*/ 5762418 h 6876000"/>
              <a:gd name="connsiteX26" fmla="*/ 529659 w 5545537"/>
              <a:gd name="connsiteY26" fmla="*/ 5760642 h 6876000"/>
              <a:gd name="connsiteX27" fmla="*/ 512040 w 5545537"/>
              <a:gd name="connsiteY27" fmla="*/ 5760642 h 6876000"/>
              <a:gd name="connsiteX28" fmla="*/ 512040 w 5545537"/>
              <a:gd name="connsiteY28" fmla="*/ 5743975 h 6876000"/>
              <a:gd name="connsiteX29" fmla="*/ 426816 w 5545537"/>
              <a:gd name="connsiteY29" fmla="*/ 5735384 h 6876000"/>
              <a:gd name="connsiteX30" fmla="*/ 9971 w 5545537"/>
              <a:gd name="connsiteY30" fmla="*/ 5223932 h 6876000"/>
              <a:gd name="connsiteX31" fmla="*/ 426816 w 5545537"/>
              <a:gd name="connsiteY31" fmla="*/ 4712481 h 6876000"/>
              <a:gd name="connsiteX32" fmla="*/ 512040 w 5545537"/>
              <a:gd name="connsiteY32" fmla="*/ 4703889 h 6876000"/>
              <a:gd name="connsiteX33" fmla="*/ 512040 w 5545537"/>
              <a:gd name="connsiteY33" fmla="*/ 4703511 h 6876000"/>
              <a:gd name="connsiteX34" fmla="*/ 423086 w 5545537"/>
              <a:gd name="connsiteY34" fmla="*/ 4694544 h 6876000"/>
              <a:gd name="connsiteX35" fmla="*/ 0 w 5545537"/>
              <a:gd name="connsiteY35" fmla="*/ 4175435 h 6876000"/>
              <a:gd name="connsiteX36" fmla="*/ 529874 w 5545537"/>
              <a:gd name="connsiteY36" fmla="*/ 3645561 h 6876000"/>
              <a:gd name="connsiteX37" fmla="*/ 1048983 w 5545537"/>
              <a:gd name="connsiteY37" fmla="*/ 4068647 h 6876000"/>
              <a:gd name="connsiteX38" fmla="*/ 1057146 w 5545537"/>
              <a:gd name="connsiteY38" fmla="*/ 4149617 h 6876000"/>
              <a:gd name="connsiteX39" fmla="*/ 1066307 w 5545537"/>
              <a:gd name="connsiteY39" fmla="*/ 4347509 h 6876000"/>
              <a:gd name="connsiteX40" fmla="*/ 1069719 w 5545537"/>
              <a:gd name="connsiteY40" fmla="*/ 4620012 h 6876000"/>
              <a:gd name="connsiteX41" fmla="*/ 1095113 w 5545537"/>
              <a:gd name="connsiteY41" fmla="*/ 4538207 h 6876000"/>
              <a:gd name="connsiteX42" fmla="*/ 1576145 w 5545537"/>
              <a:gd name="connsiteY42" fmla="*/ 4219357 h 6876000"/>
              <a:gd name="connsiteX43" fmla="*/ 1609779 w 5545537"/>
              <a:gd name="connsiteY43" fmla="*/ 4222748 h 6876000"/>
              <a:gd name="connsiteX44" fmla="*/ 1609779 w 5545537"/>
              <a:gd name="connsiteY44" fmla="*/ 4205666 h 6876000"/>
              <a:gd name="connsiteX45" fmla="*/ 1577115 w 5545537"/>
              <a:gd name="connsiteY45" fmla="*/ 4208959 h 6876000"/>
              <a:gd name="connsiteX46" fmla="*/ 1055057 w 5545537"/>
              <a:gd name="connsiteY46" fmla="*/ 3686901 h 6876000"/>
              <a:gd name="connsiteX47" fmla="*/ 1577115 w 5545537"/>
              <a:gd name="connsiteY47" fmla="*/ 3164843 h 6876000"/>
              <a:gd name="connsiteX48" fmla="*/ 2088567 w 5545537"/>
              <a:gd name="connsiteY48" fmla="*/ 3581688 h 6876000"/>
              <a:gd name="connsiteX49" fmla="*/ 2098635 w 5545537"/>
              <a:gd name="connsiteY49" fmla="*/ 3681565 h 6876000"/>
              <a:gd name="connsiteX50" fmla="*/ 2113837 w 5545537"/>
              <a:gd name="connsiteY50" fmla="*/ 3681565 h 6876000"/>
              <a:gd name="connsiteX51" fmla="*/ 2113837 w 5545537"/>
              <a:gd name="connsiteY51" fmla="*/ 2637449 h 6876000"/>
              <a:gd name="connsiteX52" fmla="*/ 2114775 w 5545537"/>
              <a:gd name="connsiteY52" fmla="*/ 2637449 h 6876000"/>
              <a:gd name="connsiteX53" fmla="*/ 2113835 w 5545537"/>
              <a:gd name="connsiteY53" fmla="*/ 2628122 h 6876000"/>
              <a:gd name="connsiteX54" fmla="*/ 2635893 w 5545537"/>
              <a:gd name="connsiteY54" fmla="*/ 2106064 h 6876000"/>
              <a:gd name="connsiteX55" fmla="*/ 2649648 w 5545537"/>
              <a:gd name="connsiteY55" fmla="*/ 2107451 h 6876000"/>
              <a:gd name="connsiteX56" fmla="*/ 2649648 w 5545537"/>
              <a:gd name="connsiteY56" fmla="*/ 2090015 h 6876000"/>
              <a:gd name="connsiteX57" fmla="*/ 2635894 w 5545537"/>
              <a:gd name="connsiteY57" fmla="*/ 2091401 h 6876000"/>
              <a:gd name="connsiteX58" fmla="*/ 2113836 w 5545537"/>
              <a:gd name="connsiteY58" fmla="*/ 1569343 h 6876000"/>
              <a:gd name="connsiteX59" fmla="*/ 2635894 w 5545537"/>
              <a:gd name="connsiteY59" fmla="*/ 1047285 h 6876000"/>
              <a:gd name="connsiteX60" fmla="*/ 2649648 w 5545537"/>
              <a:gd name="connsiteY60" fmla="*/ 1048672 h 6876000"/>
              <a:gd name="connsiteX61" fmla="*/ 2649648 w 5545537"/>
              <a:gd name="connsiteY61" fmla="*/ 1043268 h 6876000"/>
              <a:gd name="connsiteX62" fmla="*/ 2689899 w 5545537"/>
              <a:gd name="connsiteY62" fmla="*/ 1039210 h 6876000"/>
              <a:gd name="connsiteX63" fmla="*/ 2689899 w 5545537"/>
              <a:gd name="connsiteY63" fmla="*/ 1038672 h 6876000"/>
              <a:gd name="connsiteX64" fmla="*/ 2635893 w 5545537"/>
              <a:gd name="connsiteY64" fmla="*/ 1044116 h 6876000"/>
              <a:gd name="connsiteX65" fmla="*/ 2113835 w 5545537"/>
              <a:gd name="connsiteY65" fmla="*/ 522058 h 6876000"/>
              <a:gd name="connsiteX66" fmla="*/ 2635893 w 5545537"/>
              <a:gd name="connsiteY66"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9719 w 5545537"/>
              <a:gd name="connsiteY21" fmla="*/ 6237825 h 6876000"/>
              <a:gd name="connsiteX22" fmla="*/ 1061010 w 5545537"/>
              <a:gd name="connsiteY22" fmla="*/ 6219603 h 6876000"/>
              <a:gd name="connsiteX23" fmla="*/ 624433 w 5545537"/>
              <a:gd name="connsiteY23" fmla="*/ 5771972 h 6876000"/>
              <a:gd name="connsiteX24" fmla="*/ 529659 w 5545537"/>
              <a:gd name="connsiteY24" fmla="*/ 5762418 h 6876000"/>
              <a:gd name="connsiteX25" fmla="*/ 529659 w 5545537"/>
              <a:gd name="connsiteY25" fmla="*/ 5760642 h 6876000"/>
              <a:gd name="connsiteX26" fmla="*/ 512040 w 5545537"/>
              <a:gd name="connsiteY26" fmla="*/ 5760642 h 6876000"/>
              <a:gd name="connsiteX27" fmla="*/ 512040 w 5545537"/>
              <a:gd name="connsiteY27" fmla="*/ 5743975 h 6876000"/>
              <a:gd name="connsiteX28" fmla="*/ 426816 w 5545537"/>
              <a:gd name="connsiteY28" fmla="*/ 5735384 h 6876000"/>
              <a:gd name="connsiteX29" fmla="*/ 9971 w 5545537"/>
              <a:gd name="connsiteY29" fmla="*/ 5223932 h 6876000"/>
              <a:gd name="connsiteX30" fmla="*/ 426816 w 5545537"/>
              <a:gd name="connsiteY30" fmla="*/ 4712481 h 6876000"/>
              <a:gd name="connsiteX31" fmla="*/ 512040 w 5545537"/>
              <a:gd name="connsiteY31" fmla="*/ 4703889 h 6876000"/>
              <a:gd name="connsiteX32" fmla="*/ 512040 w 5545537"/>
              <a:gd name="connsiteY32" fmla="*/ 4703511 h 6876000"/>
              <a:gd name="connsiteX33" fmla="*/ 423086 w 5545537"/>
              <a:gd name="connsiteY33" fmla="*/ 4694544 h 6876000"/>
              <a:gd name="connsiteX34" fmla="*/ 0 w 5545537"/>
              <a:gd name="connsiteY34" fmla="*/ 4175435 h 6876000"/>
              <a:gd name="connsiteX35" fmla="*/ 529874 w 5545537"/>
              <a:gd name="connsiteY35" fmla="*/ 3645561 h 6876000"/>
              <a:gd name="connsiteX36" fmla="*/ 1048983 w 5545537"/>
              <a:gd name="connsiteY36" fmla="*/ 4068647 h 6876000"/>
              <a:gd name="connsiteX37" fmla="*/ 1057146 w 5545537"/>
              <a:gd name="connsiteY37" fmla="*/ 4149617 h 6876000"/>
              <a:gd name="connsiteX38" fmla="*/ 1066307 w 5545537"/>
              <a:gd name="connsiteY38" fmla="*/ 4347509 h 6876000"/>
              <a:gd name="connsiteX39" fmla="*/ 1069719 w 5545537"/>
              <a:gd name="connsiteY39" fmla="*/ 4620012 h 6876000"/>
              <a:gd name="connsiteX40" fmla="*/ 1095113 w 5545537"/>
              <a:gd name="connsiteY40" fmla="*/ 4538207 h 6876000"/>
              <a:gd name="connsiteX41" fmla="*/ 1576145 w 5545537"/>
              <a:gd name="connsiteY41" fmla="*/ 4219357 h 6876000"/>
              <a:gd name="connsiteX42" fmla="*/ 1609779 w 5545537"/>
              <a:gd name="connsiteY42" fmla="*/ 4222748 h 6876000"/>
              <a:gd name="connsiteX43" fmla="*/ 1609779 w 5545537"/>
              <a:gd name="connsiteY43" fmla="*/ 4205666 h 6876000"/>
              <a:gd name="connsiteX44" fmla="*/ 1577115 w 5545537"/>
              <a:gd name="connsiteY44" fmla="*/ 4208959 h 6876000"/>
              <a:gd name="connsiteX45" fmla="*/ 1055057 w 5545537"/>
              <a:gd name="connsiteY45" fmla="*/ 3686901 h 6876000"/>
              <a:gd name="connsiteX46" fmla="*/ 1577115 w 5545537"/>
              <a:gd name="connsiteY46" fmla="*/ 3164843 h 6876000"/>
              <a:gd name="connsiteX47" fmla="*/ 2088567 w 5545537"/>
              <a:gd name="connsiteY47" fmla="*/ 3581688 h 6876000"/>
              <a:gd name="connsiteX48" fmla="*/ 2098635 w 5545537"/>
              <a:gd name="connsiteY48" fmla="*/ 3681565 h 6876000"/>
              <a:gd name="connsiteX49" fmla="*/ 2113837 w 5545537"/>
              <a:gd name="connsiteY49" fmla="*/ 3681565 h 6876000"/>
              <a:gd name="connsiteX50" fmla="*/ 2113837 w 5545537"/>
              <a:gd name="connsiteY50" fmla="*/ 2637449 h 6876000"/>
              <a:gd name="connsiteX51" fmla="*/ 2114775 w 5545537"/>
              <a:gd name="connsiteY51" fmla="*/ 2637449 h 6876000"/>
              <a:gd name="connsiteX52" fmla="*/ 2113835 w 5545537"/>
              <a:gd name="connsiteY52" fmla="*/ 2628122 h 6876000"/>
              <a:gd name="connsiteX53" fmla="*/ 2635893 w 5545537"/>
              <a:gd name="connsiteY53" fmla="*/ 2106064 h 6876000"/>
              <a:gd name="connsiteX54" fmla="*/ 2649648 w 5545537"/>
              <a:gd name="connsiteY54" fmla="*/ 2107451 h 6876000"/>
              <a:gd name="connsiteX55" fmla="*/ 2649648 w 5545537"/>
              <a:gd name="connsiteY55" fmla="*/ 2090015 h 6876000"/>
              <a:gd name="connsiteX56" fmla="*/ 2635894 w 5545537"/>
              <a:gd name="connsiteY56" fmla="*/ 2091401 h 6876000"/>
              <a:gd name="connsiteX57" fmla="*/ 2113836 w 5545537"/>
              <a:gd name="connsiteY57" fmla="*/ 1569343 h 6876000"/>
              <a:gd name="connsiteX58" fmla="*/ 2635894 w 5545537"/>
              <a:gd name="connsiteY58" fmla="*/ 1047285 h 6876000"/>
              <a:gd name="connsiteX59" fmla="*/ 2649648 w 5545537"/>
              <a:gd name="connsiteY59" fmla="*/ 1048672 h 6876000"/>
              <a:gd name="connsiteX60" fmla="*/ 2649648 w 5545537"/>
              <a:gd name="connsiteY60" fmla="*/ 1043268 h 6876000"/>
              <a:gd name="connsiteX61" fmla="*/ 2689899 w 5545537"/>
              <a:gd name="connsiteY61" fmla="*/ 1039210 h 6876000"/>
              <a:gd name="connsiteX62" fmla="*/ 2689899 w 5545537"/>
              <a:gd name="connsiteY62" fmla="*/ 1038672 h 6876000"/>
              <a:gd name="connsiteX63" fmla="*/ 2635893 w 5545537"/>
              <a:gd name="connsiteY63" fmla="*/ 1044116 h 6876000"/>
              <a:gd name="connsiteX64" fmla="*/ 2113835 w 5545537"/>
              <a:gd name="connsiteY64" fmla="*/ 522058 h 6876000"/>
              <a:gd name="connsiteX65" fmla="*/ 2635893 w 5545537"/>
              <a:gd name="connsiteY65"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9719 w 5545537"/>
              <a:gd name="connsiteY21" fmla="*/ 6237825 h 6876000"/>
              <a:gd name="connsiteX22" fmla="*/ 1061010 w 5545537"/>
              <a:gd name="connsiteY22" fmla="*/ 6219603 h 6876000"/>
              <a:gd name="connsiteX23" fmla="*/ 624433 w 5545537"/>
              <a:gd name="connsiteY23" fmla="*/ 5771972 h 6876000"/>
              <a:gd name="connsiteX24" fmla="*/ 529659 w 5545537"/>
              <a:gd name="connsiteY24" fmla="*/ 5762418 h 6876000"/>
              <a:gd name="connsiteX25" fmla="*/ 529659 w 5545537"/>
              <a:gd name="connsiteY25" fmla="*/ 5760642 h 6876000"/>
              <a:gd name="connsiteX26" fmla="*/ 512040 w 5545537"/>
              <a:gd name="connsiteY26" fmla="*/ 5760642 h 6876000"/>
              <a:gd name="connsiteX27" fmla="*/ 512040 w 5545537"/>
              <a:gd name="connsiteY27" fmla="*/ 5743975 h 6876000"/>
              <a:gd name="connsiteX28" fmla="*/ 426816 w 5545537"/>
              <a:gd name="connsiteY28" fmla="*/ 5735384 h 6876000"/>
              <a:gd name="connsiteX29" fmla="*/ 9971 w 5545537"/>
              <a:gd name="connsiteY29" fmla="*/ 5223932 h 6876000"/>
              <a:gd name="connsiteX30" fmla="*/ 426816 w 5545537"/>
              <a:gd name="connsiteY30" fmla="*/ 4712481 h 6876000"/>
              <a:gd name="connsiteX31" fmla="*/ 512040 w 5545537"/>
              <a:gd name="connsiteY31" fmla="*/ 4703889 h 6876000"/>
              <a:gd name="connsiteX32" fmla="*/ 512040 w 5545537"/>
              <a:gd name="connsiteY32" fmla="*/ 4703511 h 6876000"/>
              <a:gd name="connsiteX33" fmla="*/ 423086 w 5545537"/>
              <a:gd name="connsiteY33" fmla="*/ 4694544 h 6876000"/>
              <a:gd name="connsiteX34" fmla="*/ 0 w 5545537"/>
              <a:gd name="connsiteY34" fmla="*/ 4175435 h 6876000"/>
              <a:gd name="connsiteX35" fmla="*/ 529874 w 5545537"/>
              <a:gd name="connsiteY35" fmla="*/ 3645561 h 6876000"/>
              <a:gd name="connsiteX36" fmla="*/ 1048983 w 5545537"/>
              <a:gd name="connsiteY36" fmla="*/ 4068647 h 6876000"/>
              <a:gd name="connsiteX37" fmla="*/ 1057146 w 5545537"/>
              <a:gd name="connsiteY37" fmla="*/ 4149617 h 6876000"/>
              <a:gd name="connsiteX38" fmla="*/ 1066307 w 5545537"/>
              <a:gd name="connsiteY38" fmla="*/ 4347509 h 6876000"/>
              <a:gd name="connsiteX39" fmla="*/ 1069719 w 5545537"/>
              <a:gd name="connsiteY39" fmla="*/ 4620012 h 6876000"/>
              <a:gd name="connsiteX40" fmla="*/ 1095113 w 5545537"/>
              <a:gd name="connsiteY40" fmla="*/ 4538207 h 6876000"/>
              <a:gd name="connsiteX41" fmla="*/ 1576145 w 5545537"/>
              <a:gd name="connsiteY41" fmla="*/ 4219357 h 6876000"/>
              <a:gd name="connsiteX42" fmla="*/ 1609779 w 5545537"/>
              <a:gd name="connsiteY42" fmla="*/ 4222748 h 6876000"/>
              <a:gd name="connsiteX43" fmla="*/ 1609779 w 5545537"/>
              <a:gd name="connsiteY43" fmla="*/ 4205666 h 6876000"/>
              <a:gd name="connsiteX44" fmla="*/ 1577115 w 5545537"/>
              <a:gd name="connsiteY44" fmla="*/ 4208959 h 6876000"/>
              <a:gd name="connsiteX45" fmla="*/ 1055057 w 5545537"/>
              <a:gd name="connsiteY45" fmla="*/ 3686901 h 6876000"/>
              <a:gd name="connsiteX46" fmla="*/ 1577115 w 5545537"/>
              <a:gd name="connsiteY46" fmla="*/ 3164843 h 6876000"/>
              <a:gd name="connsiteX47" fmla="*/ 2088567 w 5545537"/>
              <a:gd name="connsiteY47" fmla="*/ 3581688 h 6876000"/>
              <a:gd name="connsiteX48" fmla="*/ 2098635 w 5545537"/>
              <a:gd name="connsiteY48" fmla="*/ 3681565 h 6876000"/>
              <a:gd name="connsiteX49" fmla="*/ 2113837 w 5545537"/>
              <a:gd name="connsiteY49" fmla="*/ 3681565 h 6876000"/>
              <a:gd name="connsiteX50" fmla="*/ 2113837 w 5545537"/>
              <a:gd name="connsiteY50" fmla="*/ 2637449 h 6876000"/>
              <a:gd name="connsiteX51" fmla="*/ 2114775 w 5545537"/>
              <a:gd name="connsiteY51" fmla="*/ 2637449 h 6876000"/>
              <a:gd name="connsiteX52" fmla="*/ 2113835 w 5545537"/>
              <a:gd name="connsiteY52" fmla="*/ 2628122 h 6876000"/>
              <a:gd name="connsiteX53" fmla="*/ 2635893 w 5545537"/>
              <a:gd name="connsiteY53" fmla="*/ 2106064 h 6876000"/>
              <a:gd name="connsiteX54" fmla="*/ 2649648 w 5545537"/>
              <a:gd name="connsiteY54" fmla="*/ 2107451 h 6876000"/>
              <a:gd name="connsiteX55" fmla="*/ 2649648 w 5545537"/>
              <a:gd name="connsiteY55" fmla="*/ 2090015 h 6876000"/>
              <a:gd name="connsiteX56" fmla="*/ 2635894 w 5545537"/>
              <a:gd name="connsiteY56" fmla="*/ 2091401 h 6876000"/>
              <a:gd name="connsiteX57" fmla="*/ 2113836 w 5545537"/>
              <a:gd name="connsiteY57" fmla="*/ 1569343 h 6876000"/>
              <a:gd name="connsiteX58" fmla="*/ 2635894 w 5545537"/>
              <a:gd name="connsiteY58" fmla="*/ 1047285 h 6876000"/>
              <a:gd name="connsiteX59" fmla="*/ 2649648 w 5545537"/>
              <a:gd name="connsiteY59" fmla="*/ 1048672 h 6876000"/>
              <a:gd name="connsiteX60" fmla="*/ 2649648 w 5545537"/>
              <a:gd name="connsiteY60" fmla="*/ 1043268 h 6876000"/>
              <a:gd name="connsiteX61" fmla="*/ 2689899 w 5545537"/>
              <a:gd name="connsiteY61" fmla="*/ 1039210 h 6876000"/>
              <a:gd name="connsiteX62" fmla="*/ 2689899 w 5545537"/>
              <a:gd name="connsiteY62" fmla="*/ 1038672 h 6876000"/>
              <a:gd name="connsiteX63" fmla="*/ 2635893 w 5545537"/>
              <a:gd name="connsiteY63" fmla="*/ 1044116 h 6876000"/>
              <a:gd name="connsiteX64" fmla="*/ 2113835 w 5545537"/>
              <a:gd name="connsiteY64" fmla="*/ 522058 h 6876000"/>
              <a:gd name="connsiteX65" fmla="*/ 2635893 w 5545537"/>
              <a:gd name="connsiteY65"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529659 w 5545537"/>
              <a:gd name="connsiteY23" fmla="*/ 5762418 h 6876000"/>
              <a:gd name="connsiteX24" fmla="*/ 529659 w 5545537"/>
              <a:gd name="connsiteY24" fmla="*/ 5760642 h 6876000"/>
              <a:gd name="connsiteX25" fmla="*/ 512040 w 5545537"/>
              <a:gd name="connsiteY25" fmla="*/ 5760642 h 6876000"/>
              <a:gd name="connsiteX26" fmla="*/ 512040 w 5545537"/>
              <a:gd name="connsiteY26" fmla="*/ 5743975 h 6876000"/>
              <a:gd name="connsiteX27" fmla="*/ 426816 w 5545537"/>
              <a:gd name="connsiteY27" fmla="*/ 5735384 h 6876000"/>
              <a:gd name="connsiteX28" fmla="*/ 9971 w 5545537"/>
              <a:gd name="connsiteY28" fmla="*/ 5223932 h 6876000"/>
              <a:gd name="connsiteX29" fmla="*/ 426816 w 5545537"/>
              <a:gd name="connsiteY29" fmla="*/ 4712481 h 6876000"/>
              <a:gd name="connsiteX30" fmla="*/ 512040 w 5545537"/>
              <a:gd name="connsiteY30" fmla="*/ 4703889 h 6876000"/>
              <a:gd name="connsiteX31" fmla="*/ 512040 w 5545537"/>
              <a:gd name="connsiteY31" fmla="*/ 4703511 h 6876000"/>
              <a:gd name="connsiteX32" fmla="*/ 423086 w 5545537"/>
              <a:gd name="connsiteY32" fmla="*/ 4694544 h 6876000"/>
              <a:gd name="connsiteX33" fmla="*/ 0 w 5545537"/>
              <a:gd name="connsiteY33" fmla="*/ 4175435 h 6876000"/>
              <a:gd name="connsiteX34" fmla="*/ 529874 w 5545537"/>
              <a:gd name="connsiteY34" fmla="*/ 3645561 h 6876000"/>
              <a:gd name="connsiteX35" fmla="*/ 1048983 w 5545537"/>
              <a:gd name="connsiteY35" fmla="*/ 4068647 h 6876000"/>
              <a:gd name="connsiteX36" fmla="*/ 1057146 w 5545537"/>
              <a:gd name="connsiteY36" fmla="*/ 4149617 h 6876000"/>
              <a:gd name="connsiteX37" fmla="*/ 1066307 w 5545537"/>
              <a:gd name="connsiteY37" fmla="*/ 4347509 h 6876000"/>
              <a:gd name="connsiteX38" fmla="*/ 1069719 w 5545537"/>
              <a:gd name="connsiteY38" fmla="*/ 4620012 h 6876000"/>
              <a:gd name="connsiteX39" fmla="*/ 1095113 w 5545537"/>
              <a:gd name="connsiteY39" fmla="*/ 4538207 h 6876000"/>
              <a:gd name="connsiteX40" fmla="*/ 1576145 w 5545537"/>
              <a:gd name="connsiteY40" fmla="*/ 4219357 h 6876000"/>
              <a:gd name="connsiteX41" fmla="*/ 1609779 w 5545537"/>
              <a:gd name="connsiteY41" fmla="*/ 4222748 h 6876000"/>
              <a:gd name="connsiteX42" fmla="*/ 1609779 w 5545537"/>
              <a:gd name="connsiteY42" fmla="*/ 4205666 h 6876000"/>
              <a:gd name="connsiteX43" fmla="*/ 1577115 w 5545537"/>
              <a:gd name="connsiteY43" fmla="*/ 4208959 h 6876000"/>
              <a:gd name="connsiteX44" fmla="*/ 1055057 w 5545537"/>
              <a:gd name="connsiteY44" fmla="*/ 3686901 h 6876000"/>
              <a:gd name="connsiteX45" fmla="*/ 1577115 w 5545537"/>
              <a:gd name="connsiteY45" fmla="*/ 3164843 h 6876000"/>
              <a:gd name="connsiteX46" fmla="*/ 2088567 w 5545537"/>
              <a:gd name="connsiteY46" fmla="*/ 3581688 h 6876000"/>
              <a:gd name="connsiteX47" fmla="*/ 2098635 w 5545537"/>
              <a:gd name="connsiteY47" fmla="*/ 3681565 h 6876000"/>
              <a:gd name="connsiteX48" fmla="*/ 2113837 w 5545537"/>
              <a:gd name="connsiteY48" fmla="*/ 3681565 h 6876000"/>
              <a:gd name="connsiteX49" fmla="*/ 2113837 w 5545537"/>
              <a:gd name="connsiteY49" fmla="*/ 2637449 h 6876000"/>
              <a:gd name="connsiteX50" fmla="*/ 2114775 w 5545537"/>
              <a:gd name="connsiteY50" fmla="*/ 2637449 h 6876000"/>
              <a:gd name="connsiteX51" fmla="*/ 2113835 w 5545537"/>
              <a:gd name="connsiteY51" fmla="*/ 2628122 h 6876000"/>
              <a:gd name="connsiteX52" fmla="*/ 2635893 w 5545537"/>
              <a:gd name="connsiteY52" fmla="*/ 2106064 h 6876000"/>
              <a:gd name="connsiteX53" fmla="*/ 2649648 w 5545537"/>
              <a:gd name="connsiteY53" fmla="*/ 2107451 h 6876000"/>
              <a:gd name="connsiteX54" fmla="*/ 2649648 w 5545537"/>
              <a:gd name="connsiteY54" fmla="*/ 2090015 h 6876000"/>
              <a:gd name="connsiteX55" fmla="*/ 2635894 w 5545537"/>
              <a:gd name="connsiteY55" fmla="*/ 2091401 h 6876000"/>
              <a:gd name="connsiteX56" fmla="*/ 2113836 w 5545537"/>
              <a:gd name="connsiteY56" fmla="*/ 1569343 h 6876000"/>
              <a:gd name="connsiteX57" fmla="*/ 2635894 w 5545537"/>
              <a:gd name="connsiteY57" fmla="*/ 1047285 h 6876000"/>
              <a:gd name="connsiteX58" fmla="*/ 2649648 w 5545537"/>
              <a:gd name="connsiteY58" fmla="*/ 1048672 h 6876000"/>
              <a:gd name="connsiteX59" fmla="*/ 2649648 w 5545537"/>
              <a:gd name="connsiteY59" fmla="*/ 1043268 h 6876000"/>
              <a:gd name="connsiteX60" fmla="*/ 2689899 w 5545537"/>
              <a:gd name="connsiteY60" fmla="*/ 1039210 h 6876000"/>
              <a:gd name="connsiteX61" fmla="*/ 2689899 w 5545537"/>
              <a:gd name="connsiteY61" fmla="*/ 1038672 h 6876000"/>
              <a:gd name="connsiteX62" fmla="*/ 2635893 w 5545537"/>
              <a:gd name="connsiteY62" fmla="*/ 1044116 h 6876000"/>
              <a:gd name="connsiteX63" fmla="*/ 2113835 w 5545537"/>
              <a:gd name="connsiteY63" fmla="*/ 522058 h 6876000"/>
              <a:gd name="connsiteX64" fmla="*/ 2635893 w 5545537"/>
              <a:gd name="connsiteY64"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529659 w 5545537"/>
              <a:gd name="connsiteY23" fmla="*/ 5762418 h 6876000"/>
              <a:gd name="connsiteX24" fmla="*/ 529659 w 5545537"/>
              <a:gd name="connsiteY24" fmla="*/ 5760642 h 6876000"/>
              <a:gd name="connsiteX25" fmla="*/ 512040 w 5545537"/>
              <a:gd name="connsiteY25" fmla="*/ 5743975 h 6876000"/>
              <a:gd name="connsiteX26" fmla="*/ 426816 w 5545537"/>
              <a:gd name="connsiteY26" fmla="*/ 5735384 h 6876000"/>
              <a:gd name="connsiteX27" fmla="*/ 9971 w 5545537"/>
              <a:gd name="connsiteY27" fmla="*/ 5223932 h 6876000"/>
              <a:gd name="connsiteX28" fmla="*/ 426816 w 5545537"/>
              <a:gd name="connsiteY28" fmla="*/ 4712481 h 6876000"/>
              <a:gd name="connsiteX29" fmla="*/ 512040 w 5545537"/>
              <a:gd name="connsiteY29" fmla="*/ 4703889 h 6876000"/>
              <a:gd name="connsiteX30" fmla="*/ 512040 w 5545537"/>
              <a:gd name="connsiteY30" fmla="*/ 4703511 h 6876000"/>
              <a:gd name="connsiteX31" fmla="*/ 423086 w 5545537"/>
              <a:gd name="connsiteY31" fmla="*/ 4694544 h 6876000"/>
              <a:gd name="connsiteX32" fmla="*/ 0 w 5545537"/>
              <a:gd name="connsiteY32" fmla="*/ 4175435 h 6876000"/>
              <a:gd name="connsiteX33" fmla="*/ 529874 w 5545537"/>
              <a:gd name="connsiteY33" fmla="*/ 3645561 h 6876000"/>
              <a:gd name="connsiteX34" fmla="*/ 1048983 w 5545537"/>
              <a:gd name="connsiteY34" fmla="*/ 4068647 h 6876000"/>
              <a:gd name="connsiteX35" fmla="*/ 1057146 w 5545537"/>
              <a:gd name="connsiteY35" fmla="*/ 4149617 h 6876000"/>
              <a:gd name="connsiteX36" fmla="*/ 1066307 w 5545537"/>
              <a:gd name="connsiteY36" fmla="*/ 4347509 h 6876000"/>
              <a:gd name="connsiteX37" fmla="*/ 1069719 w 5545537"/>
              <a:gd name="connsiteY37" fmla="*/ 4620012 h 6876000"/>
              <a:gd name="connsiteX38" fmla="*/ 1095113 w 5545537"/>
              <a:gd name="connsiteY38" fmla="*/ 4538207 h 6876000"/>
              <a:gd name="connsiteX39" fmla="*/ 1576145 w 5545537"/>
              <a:gd name="connsiteY39" fmla="*/ 4219357 h 6876000"/>
              <a:gd name="connsiteX40" fmla="*/ 1609779 w 5545537"/>
              <a:gd name="connsiteY40" fmla="*/ 4222748 h 6876000"/>
              <a:gd name="connsiteX41" fmla="*/ 1609779 w 5545537"/>
              <a:gd name="connsiteY41" fmla="*/ 4205666 h 6876000"/>
              <a:gd name="connsiteX42" fmla="*/ 1577115 w 5545537"/>
              <a:gd name="connsiteY42" fmla="*/ 4208959 h 6876000"/>
              <a:gd name="connsiteX43" fmla="*/ 1055057 w 5545537"/>
              <a:gd name="connsiteY43" fmla="*/ 3686901 h 6876000"/>
              <a:gd name="connsiteX44" fmla="*/ 1577115 w 5545537"/>
              <a:gd name="connsiteY44" fmla="*/ 3164843 h 6876000"/>
              <a:gd name="connsiteX45" fmla="*/ 2088567 w 5545537"/>
              <a:gd name="connsiteY45" fmla="*/ 3581688 h 6876000"/>
              <a:gd name="connsiteX46" fmla="*/ 2098635 w 5545537"/>
              <a:gd name="connsiteY46" fmla="*/ 3681565 h 6876000"/>
              <a:gd name="connsiteX47" fmla="*/ 2113837 w 5545537"/>
              <a:gd name="connsiteY47" fmla="*/ 3681565 h 6876000"/>
              <a:gd name="connsiteX48" fmla="*/ 2113837 w 5545537"/>
              <a:gd name="connsiteY48" fmla="*/ 2637449 h 6876000"/>
              <a:gd name="connsiteX49" fmla="*/ 2114775 w 5545537"/>
              <a:gd name="connsiteY49" fmla="*/ 2637449 h 6876000"/>
              <a:gd name="connsiteX50" fmla="*/ 2113835 w 5545537"/>
              <a:gd name="connsiteY50" fmla="*/ 2628122 h 6876000"/>
              <a:gd name="connsiteX51" fmla="*/ 2635893 w 5545537"/>
              <a:gd name="connsiteY51" fmla="*/ 2106064 h 6876000"/>
              <a:gd name="connsiteX52" fmla="*/ 2649648 w 5545537"/>
              <a:gd name="connsiteY52" fmla="*/ 2107451 h 6876000"/>
              <a:gd name="connsiteX53" fmla="*/ 2649648 w 5545537"/>
              <a:gd name="connsiteY53" fmla="*/ 2090015 h 6876000"/>
              <a:gd name="connsiteX54" fmla="*/ 2635894 w 5545537"/>
              <a:gd name="connsiteY54" fmla="*/ 2091401 h 6876000"/>
              <a:gd name="connsiteX55" fmla="*/ 2113836 w 5545537"/>
              <a:gd name="connsiteY55" fmla="*/ 1569343 h 6876000"/>
              <a:gd name="connsiteX56" fmla="*/ 2635894 w 5545537"/>
              <a:gd name="connsiteY56" fmla="*/ 1047285 h 6876000"/>
              <a:gd name="connsiteX57" fmla="*/ 2649648 w 5545537"/>
              <a:gd name="connsiteY57" fmla="*/ 1048672 h 6876000"/>
              <a:gd name="connsiteX58" fmla="*/ 2649648 w 5545537"/>
              <a:gd name="connsiteY58" fmla="*/ 1043268 h 6876000"/>
              <a:gd name="connsiteX59" fmla="*/ 2689899 w 5545537"/>
              <a:gd name="connsiteY59" fmla="*/ 1039210 h 6876000"/>
              <a:gd name="connsiteX60" fmla="*/ 2689899 w 5545537"/>
              <a:gd name="connsiteY60" fmla="*/ 1038672 h 6876000"/>
              <a:gd name="connsiteX61" fmla="*/ 2635893 w 5545537"/>
              <a:gd name="connsiteY61" fmla="*/ 1044116 h 6876000"/>
              <a:gd name="connsiteX62" fmla="*/ 2113835 w 5545537"/>
              <a:gd name="connsiteY62" fmla="*/ 522058 h 6876000"/>
              <a:gd name="connsiteX63" fmla="*/ 2635893 w 5545537"/>
              <a:gd name="connsiteY63"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529659 w 5545537"/>
              <a:gd name="connsiteY23" fmla="*/ 5762418 h 6876000"/>
              <a:gd name="connsiteX24" fmla="*/ 512040 w 5545537"/>
              <a:gd name="connsiteY24" fmla="*/ 5743975 h 6876000"/>
              <a:gd name="connsiteX25" fmla="*/ 426816 w 5545537"/>
              <a:gd name="connsiteY25" fmla="*/ 5735384 h 6876000"/>
              <a:gd name="connsiteX26" fmla="*/ 9971 w 5545537"/>
              <a:gd name="connsiteY26" fmla="*/ 5223932 h 6876000"/>
              <a:gd name="connsiteX27" fmla="*/ 426816 w 5545537"/>
              <a:gd name="connsiteY27" fmla="*/ 4712481 h 6876000"/>
              <a:gd name="connsiteX28" fmla="*/ 512040 w 5545537"/>
              <a:gd name="connsiteY28" fmla="*/ 4703889 h 6876000"/>
              <a:gd name="connsiteX29" fmla="*/ 512040 w 5545537"/>
              <a:gd name="connsiteY29" fmla="*/ 4703511 h 6876000"/>
              <a:gd name="connsiteX30" fmla="*/ 423086 w 5545537"/>
              <a:gd name="connsiteY30" fmla="*/ 4694544 h 6876000"/>
              <a:gd name="connsiteX31" fmla="*/ 0 w 5545537"/>
              <a:gd name="connsiteY31" fmla="*/ 4175435 h 6876000"/>
              <a:gd name="connsiteX32" fmla="*/ 529874 w 5545537"/>
              <a:gd name="connsiteY32" fmla="*/ 3645561 h 6876000"/>
              <a:gd name="connsiteX33" fmla="*/ 1048983 w 5545537"/>
              <a:gd name="connsiteY33" fmla="*/ 4068647 h 6876000"/>
              <a:gd name="connsiteX34" fmla="*/ 1057146 w 5545537"/>
              <a:gd name="connsiteY34" fmla="*/ 4149617 h 6876000"/>
              <a:gd name="connsiteX35" fmla="*/ 1066307 w 5545537"/>
              <a:gd name="connsiteY35" fmla="*/ 4347509 h 6876000"/>
              <a:gd name="connsiteX36" fmla="*/ 1069719 w 5545537"/>
              <a:gd name="connsiteY36" fmla="*/ 4620012 h 6876000"/>
              <a:gd name="connsiteX37" fmla="*/ 1095113 w 5545537"/>
              <a:gd name="connsiteY37" fmla="*/ 4538207 h 6876000"/>
              <a:gd name="connsiteX38" fmla="*/ 1576145 w 5545537"/>
              <a:gd name="connsiteY38" fmla="*/ 4219357 h 6876000"/>
              <a:gd name="connsiteX39" fmla="*/ 1609779 w 5545537"/>
              <a:gd name="connsiteY39" fmla="*/ 4222748 h 6876000"/>
              <a:gd name="connsiteX40" fmla="*/ 1609779 w 5545537"/>
              <a:gd name="connsiteY40" fmla="*/ 4205666 h 6876000"/>
              <a:gd name="connsiteX41" fmla="*/ 1577115 w 5545537"/>
              <a:gd name="connsiteY41" fmla="*/ 4208959 h 6876000"/>
              <a:gd name="connsiteX42" fmla="*/ 1055057 w 5545537"/>
              <a:gd name="connsiteY42" fmla="*/ 3686901 h 6876000"/>
              <a:gd name="connsiteX43" fmla="*/ 1577115 w 5545537"/>
              <a:gd name="connsiteY43" fmla="*/ 3164843 h 6876000"/>
              <a:gd name="connsiteX44" fmla="*/ 2088567 w 5545537"/>
              <a:gd name="connsiteY44" fmla="*/ 3581688 h 6876000"/>
              <a:gd name="connsiteX45" fmla="*/ 2098635 w 5545537"/>
              <a:gd name="connsiteY45" fmla="*/ 3681565 h 6876000"/>
              <a:gd name="connsiteX46" fmla="*/ 2113837 w 5545537"/>
              <a:gd name="connsiteY46" fmla="*/ 3681565 h 6876000"/>
              <a:gd name="connsiteX47" fmla="*/ 2113837 w 5545537"/>
              <a:gd name="connsiteY47" fmla="*/ 2637449 h 6876000"/>
              <a:gd name="connsiteX48" fmla="*/ 2114775 w 5545537"/>
              <a:gd name="connsiteY48" fmla="*/ 2637449 h 6876000"/>
              <a:gd name="connsiteX49" fmla="*/ 2113835 w 5545537"/>
              <a:gd name="connsiteY49" fmla="*/ 2628122 h 6876000"/>
              <a:gd name="connsiteX50" fmla="*/ 2635893 w 5545537"/>
              <a:gd name="connsiteY50" fmla="*/ 2106064 h 6876000"/>
              <a:gd name="connsiteX51" fmla="*/ 2649648 w 5545537"/>
              <a:gd name="connsiteY51" fmla="*/ 2107451 h 6876000"/>
              <a:gd name="connsiteX52" fmla="*/ 2649648 w 5545537"/>
              <a:gd name="connsiteY52" fmla="*/ 2090015 h 6876000"/>
              <a:gd name="connsiteX53" fmla="*/ 2635894 w 5545537"/>
              <a:gd name="connsiteY53" fmla="*/ 2091401 h 6876000"/>
              <a:gd name="connsiteX54" fmla="*/ 2113836 w 5545537"/>
              <a:gd name="connsiteY54" fmla="*/ 1569343 h 6876000"/>
              <a:gd name="connsiteX55" fmla="*/ 2635894 w 5545537"/>
              <a:gd name="connsiteY55" fmla="*/ 1047285 h 6876000"/>
              <a:gd name="connsiteX56" fmla="*/ 2649648 w 5545537"/>
              <a:gd name="connsiteY56" fmla="*/ 1048672 h 6876000"/>
              <a:gd name="connsiteX57" fmla="*/ 2649648 w 5545537"/>
              <a:gd name="connsiteY57" fmla="*/ 1043268 h 6876000"/>
              <a:gd name="connsiteX58" fmla="*/ 2689899 w 5545537"/>
              <a:gd name="connsiteY58" fmla="*/ 1039210 h 6876000"/>
              <a:gd name="connsiteX59" fmla="*/ 2689899 w 5545537"/>
              <a:gd name="connsiteY59" fmla="*/ 1038672 h 6876000"/>
              <a:gd name="connsiteX60" fmla="*/ 2635893 w 5545537"/>
              <a:gd name="connsiteY60" fmla="*/ 1044116 h 6876000"/>
              <a:gd name="connsiteX61" fmla="*/ 2113835 w 5545537"/>
              <a:gd name="connsiteY61" fmla="*/ 522058 h 6876000"/>
              <a:gd name="connsiteX62" fmla="*/ 2635893 w 5545537"/>
              <a:gd name="connsiteY62"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529659 w 5545537"/>
              <a:gd name="connsiteY23" fmla="*/ 5762418 h 6876000"/>
              <a:gd name="connsiteX24" fmla="*/ 426816 w 5545537"/>
              <a:gd name="connsiteY24" fmla="*/ 5735384 h 6876000"/>
              <a:gd name="connsiteX25" fmla="*/ 9971 w 5545537"/>
              <a:gd name="connsiteY25" fmla="*/ 5223932 h 6876000"/>
              <a:gd name="connsiteX26" fmla="*/ 426816 w 5545537"/>
              <a:gd name="connsiteY26" fmla="*/ 4712481 h 6876000"/>
              <a:gd name="connsiteX27" fmla="*/ 512040 w 5545537"/>
              <a:gd name="connsiteY27" fmla="*/ 4703889 h 6876000"/>
              <a:gd name="connsiteX28" fmla="*/ 512040 w 5545537"/>
              <a:gd name="connsiteY28" fmla="*/ 4703511 h 6876000"/>
              <a:gd name="connsiteX29" fmla="*/ 423086 w 5545537"/>
              <a:gd name="connsiteY29" fmla="*/ 4694544 h 6876000"/>
              <a:gd name="connsiteX30" fmla="*/ 0 w 5545537"/>
              <a:gd name="connsiteY30" fmla="*/ 4175435 h 6876000"/>
              <a:gd name="connsiteX31" fmla="*/ 529874 w 5545537"/>
              <a:gd name="connsiteY31" fmla="*/ 3645561 h 6876000"/>
              <a:gd name="connsiteX32" fmla="*/ 1048983 w 5545537"/>
              <a:gd name="connsiteY32" fmla="*/ 4068647 h 6876000"/>
              <a:gd name="connsiteX33" fmla="*/ 1057146 w 5545537"/>
              <a:gd name="connsiteY33" fmla="*/ 4149617 h 6876000"/>
              <a:gd name="connsiteX34" fmla="*/ 1066307 w 5545537"/>
              <a:gd name="connsiteY34" fmla="*/ 4347509 h 6876000"/>
              <a:gd name="connsiteX35" fmla="*/ 1069719 w 5545537"/>
              <a:gd name="connsiteY35" fmla="*/ 4620012 h 6876000"/>
              <a:gd name="connsiteX36" fmla="*/ 1095113 w 5545537"/>
              <a:gd name="connsiteY36" fmla="*/ 4538207 h 6876000"/>
              <a:gd name="connsiteX37" fmla="*/ 1576145 w 5545537"/>
              <a:gd name="connsiteY37" fmla="*/ 4219357 h 6876000"/>
              <a:gd name="connsiteX38" fmla="*/ 1609779 w 5545537"/>
              <a:gd name="connsiteY38" fmla="*/ 4222748 h 6876000"/>
              <a:gd name="connsiteX39" fmla="*/ 1609779 w 5545537"/>
              <a:gd name="connsiteY39" fmla="*/ 4205666 h 6876000"/>
              <a:gd name="connsiteX40" fmla="*/ 1577115 w 5545537"/>
              <a:gd name="connsiteY40" fmla="*/ 4208959 h 6876000"/>
              <a:gd name="connsiteX41" fmla="*/ 1055057 w 5545537"/>
              <a:gd name="connsiteY41" fmla="*/ 3686901 h 6876000"/>
              <a:gd name="connsiteX42" fmla="*/ 1577115 w 5545537"/>
              <a:gd name="connsiteY42" fmla="*/ 3164843 h 6876000"/>
              <a:gd name="connsiteX43" fmla="*/ 2088567 w 5545537"/>
              <a:gd name="connsiteY43" fmla="*/ 3581688 h 6876000"/>
              <a:gd name="connsiteX44" fmla="*/ 2098635 w 5545537"/>
              <a:gd name="connsiteY44" fmla="*/ 3681565 h 6876000"/>
              <a:gd name="connsiteX45" fmla="*/ 2113837 w 5545537"/>
              <a:gd name="connsiteY45" fmla="*/ 3681565 h 6876000"/>
              <a:gd name="connsiteX46" fmla="*/ 2113837 w 5545537"/>
              <a:gd name="connsiteY46" fmla="*/ 2637449 h 6876000"/>
              <a:gd name="connsiteX47" fmla="*/ 2114775 w 5545537"/>
              <a:gd name="connsiteY47" fmla="*/ 2637449 h 6876000"/>
              <a:gd name="connsiteX48" fmla="*/ 2113835 w 5545537"/>
              <a:gd name="connsiteY48" fmla="*/ 2628122 h 6876000"/>
              <a:gd name="connsiteX49" fmla="*/ 2635893 w 5545537"/>
              <a:gd name="connsiteY49" fmla="*/ 2106064 h 6876000"/>
              <a:gd name="connsiteX50" fmla="*/ 2649648 w 5545537"/>
              <a:gd name="connsiteY50" fmla="*/ 2107451 h 6876000"/>
              <a:gd name="connsiteX51" fmla="*/ 2649648 w 5545537"/>
              <a:gd name="connsiteY51" fmla="*/ 2090015 h 6876000"/>
              <a:gd name="connsiteX52" fmla="*/ 2635894 w 5545537"/>
              <a:gd name="connsiteY52" fmla="*/ 2091401 h 6876000"/>
              <a:gd name="connsiteX53" fmla="*/ 2113836 w 5545537"/>
              <a:gd name="connsiteY53" fmla="*/ 1569343 h 6876000"/>
              <a:gd name="connsiteX54" fmla="*/ 2635894 w 5545537"/>
              <a:gd name="connsiteY54" fmla="*/ 1047285 h 6876000"/>
              <a:gd name="connsiteX55" fmla="*/ 2649648 w 5545537"/>
              <a:gd name="connsiteY55" fmla="*/ 1048672 h 6876000"/>
              <a:gd name="connsiteX56" fmla="*/ 2649648 w 5545537"/>
              <a:gd name="connsiteY56" fmla="*/ 1043268 h 6876000"/>
              <a:gd name="connsiteX57" fmla="*/ 2689899 w 5545537"/>
              <a:gd name="connsiteY57" fmla="*/ 1039210 h 6876000"/>
              <a:gd name="connsiteX58" fmla="*/ 2689899 w 5545537"/>
              <a:gd name="connsiteY58" fmla="*/ 1038672 h 6876000"/>
              <a:gd name="connsiteX59" fmla="*/ 2635893 w 5545537"/>
              <a:gd name="connsiteY59" fmla="*/ 1044116 h 6876000"/>
              <a:gd name="connsiteX60" fmla="*/ 2113835 w 5545537"/>
              <a:gd name="connsiteY60" fmla="*/ 522058 h 6876000"/>
              <a:gd name="connsiteX61" fmla="*/ 2635893 w 5545537"/>
              <a:gd name="connsiteY61"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529659 w 5545537"/>
              <a:gd name="connsiteY23" fmla="*/ 5762418 h 6876000"/>
              <a:gd name="connsiteX24" fmla="*/ 426816 w 5545537"/>
              <a:gd name="connsiteY24" fmla="*/ 5735384 h 6876000"/>
              <a:gd name="connsiteX25" fmla="*/ 9971 w 5545537"/>
              <a:gd name="connsiteY25" fmla="*/ 5223932 h 6876000"/>
              <a:gd name="connsiteX26" fmla="*/ 426816 w 5545537"/>
              <a:gd name="connsiteY26" fmla="*/ 4712481 h 6876000"/>
              <a:gd name="connsiteX27" fmla="*/ 512040 w 5545537"/>
              <a:gd name="connsiteY27" fmla="*/ 4703889 h 6876000"/>
              <a:gd name="connsiteX28" fmla="*/ 512040 w 5545537"/>
              <a:gd name="connsiteY28" fmla="*/ 4703511 h 6876000"/>
              <a:gd name="connsiteX29" fmla="*/ 423086 w 5545537"/>
              <a:gd name="connsiteY29" fmla="*/ 4694544 h 6876000"/>
              <a:gd name="connsiteX30" fmla="*/ 0 w 5545537"/>
              <a:gd name="connsiteY30" fmla="*/ 4175435 h 6876000"/>
              <a:gd name="connsiteX31" fmla="*/ 529874 w 5545537"/>
              <a:gd name="connsiteY31" fmla="*/ 3645561 h 6876000"/>
              <a:gd name="connsiteX32" fmla="*/ 1048983 w 5545537"/>
              <a:gd name="connsiteY32" fmla="*/ 4068647 h 6876000"/>
              <a:gd name="connsiteX33" fmla="*/ 1057146 w 5545537"/>
              <a:gd name="connsiteY33" fmla="*/ 4149617 h 6876000"/>
              <a:gd name="connsiteX34" fmla="*/ 1069719 w 5545537"/>
              <a:gd name="connsiteY34" fmla="*/ 4620012 h 6876000"/>
              <a:gd name="connsiteX35" fmla="*/ 1095113 w 5545537"/>
              <a:gd name="connsiteY35" fmla="*/ 4538207 h 6876000"/>
              <a:gd name="connsiteX36" fmla="*/ 1576145 w 5545537"/>
              <a:gd name="connsiteY36" fmla="*/ 4219357 h 6876000"/>
              <a:gd name="connsiteX37" fmla="*/ 1609779 w 5545537"/>
              <a:gd name="connsiteY37" fmla="*/ 4222748 h 6876000"/>
              <a:gd name="connsiteX38" fmla="*/ 1609779 w 5545537"/>
              <a:gd name="connsiteY38" fmla="*/ 4205666 h 6876000"/>
              <a:gd name="connsiteX39" fmla="*/ 1577115 w 5545537"/>
              <a:gd name="connsiteY39" fmla="*/ 4208959 h 6876000"/>
              <a:gd name="connsiteX40" fmla="*/ 1055057 w 5545537"/>
              <a:gd name="connsiteY40" fmla="*/ 3686901 h 6876000"/>
              <a:gd name="connsiteX41" fmla="*/ 1577115 w 5545537"/>
              <a:gd name="connsiteY41" fmla="*/ 3164843 h 6876000"/>
              <a:gd name="connsiteX42" fmla="*/ 2088567 w 5545537"/>
              <a:gd name="connsiteY42" fmla="*/ 3581688 h 6876000"/>
              <a:gd name="connsiteX43" fmla="*/ 2098635 w 5545537"/>
              <a:gd name="connsiteY43" fmla="*/ 3681565 h 6876000"/>
              <a:gd name="connsiteX44" fmla="*/ 2113837 w 5545537"/>
              <a:gd name="connsiteY44" fmla="*/ 3681565 h 6876000"/>
              <a:gd name="connsiteX45" fmla="*/ 2113837 w 5545537"/>
              <a:gd name="connsiteY45" fmla="*/ 2637449 h 6876000"/>
              <a:gd name="connsiteX46" fmla="*/ 2114775 w 5545537"/>
              <a:gd name="connsiteY46" fmla="*/ 2637449 h 6876000"/>
              <a:gd name="connsiteX47" fmla="*/ 2113835 w 5545537"/>
              <a:gd name="connsiteY47" fmla="*/ 2628122 h 6876000"/>
              <a:gd name="connsiteX48" fmla="*/ 2635893 w 5545537"/>
              <a:gd name="connsiteY48" fmla="*/ 2106064 h 6876000"/>
              <a:gd name="connsiteX49" fmla="*/ 2649648 w 5545537"/>
              <a:gd name="connsiteY49" fmla="*/ 2107451 h 6876000"/>
              <a:gd name="connsiteX50" fmla="*/ 2649648 w 5545537"/>
              <a:gd name="connsiteY50" fmla="*/ 2090015 h 6876000"/>
              <a:gd name="connsiteX51" fmla="*/ 2635894 w 5545537"/>
              <a:gd name="connsiteY51" fmla="*/ 2091401 h 6876000"/>
              <a:gd name="connsiteX52" fmla="*/ 2113836 w 5545537"/>
              <a:gd name="connsiteY52" fmla="*/ 1569343 h 6876000"/>
              <a:gd name="connsiteX53" fmla="*/ 2635894 w 5545537"/>
              <a:gd name="connsiteY53" fmla="*/ 1047285 h 6876000"/>
              <a:gd name="connsiteX54" fmla="*/ 2649648 w 5545537"/>
              <a:gd name="connsiteY54" fmla="*/ 1048672 h 6876000"/>
              <a:gd name="connsiteX55" fmla="*/ 2649648 w 5545537"/>
              <a:gd name="connsiteY55" fmla="*/ 1043268 h 6876000"/>
              <a:gd name="connsiteX56" fmla="*/ 2689899 w 5545537"/>
              <a:gd name="connsiteY56" fmla="*/ 1039210 h 6876000"/>
              <a:gd name="connsiteX57" fmla="*/ 2689899 w 5545537"/>
              <a:gd name="connsiteY57" fmla="*/ 1038672 h 6876000"/>
              <a:gd name="connsiteX58" fmla="*/ 2635893 w 5545537"/>
              <a:gd name="connsiteY58" fmla="*/ 1044116 h 6876000"/>
              <a:gd name="connsiteX59" fmla="*/ 2113835 w 5545537"/>
              <a:gd name="connsiteY59" fmla="*/ 522058 h 6876000"/>
              <a:gd name="connsiteX60" fmla="*/ 2635893 w 5545537"/>
              <a:gd name="connsiteY60"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426816 w 5545537"/>
              <a:gd name="connsiteY23" fmla="*/ 5735384 h 6876000"/>
              <a:gd name="connsiteX24" fmla="*/ 9971 w 5545537"/>
              <a:gd name="connsiteY24" fmla="*/ 5223932 h 6876000"/>
              <a:gd name="connsiteX25" fmla="*/ 426816 w 5545537"/>
              <a:gd name="connsiteY25" fmla="*/ 4712481 h 6876000"/>
              <a:gd name="connsiteX26" fmla="*/ 512040 w 5545537"/>
              <a:gd name="connsiteY26" fmla="*/ 4703889 h 6876000"/>
              <a:gd name="connsiteX27" fmla="*/ 512040 w 5545537"/>
              <a:gd name="connsiteY27" fmla="*/ 4703511 h 6876000"/>
              <a:gd name="connsiteX28" fmla="*/ 423086 w 5545537"/>
              <a:gd name="connsiteY28" fmla="*/ 4694544 h 6876000"/>
              <a:gd name="connsiteX29" fmla="*/ 0 w 5545537"/>
              <a:gd name="connsiteY29" fmla="*/ 4175435 h 6876000"/>
              <a:gd name="connsiteX30" fmla="*/ 529874 w 5545537"/>
              <a:gd name="connsiteY30" fmla="*/ 3645561 h 6876000"/>
              <a:gd name="connsiteX31" fmla="*/ 1048983 w 5545537"/>
              <a:gd name="connsiteY31" fmla="*/ 4068647 h 6876000"/>
              <a:gd name="connsiteX32" fmla="*/ 1057146 w 5545537"/>
              <a:gd name="connsiteY32" fmla="*/ 4149617 h 6876000"/>
              <a:gd name="connsiteX33" fmla="*/ 1069719 w 5545537"/>
              <a:gd name="connsiteY33" fmla="*/ 4620012 h 6876000"/>
              <a:gd name="connsiteX34" fmla="*/ 1095113 w 5545537"/>
              <a:gd name="connsiteY34" fmla="*/ 4538207 h 6876000"/>
              <a:gd name="connsiteX35" fmla="*/ 1576145 w 5545537"/>
              <a:gd name="connsiteY35" fmla="*/ 4219357 h 6876000"/>
              <a:gd name="connsiteX36" fmla="*/ 1609779 w 5545537"/>
              <a:gd name="connsiteY36" fmla="*/ 4222748 h 6876000"/>
              <a:gd name="connsiteX37" fmla="*/ 1609779 w 5545537"/>
              <a:gd name="connsiteY37" fmla="*/ 4205666 h 6876000"/>
              <a:gd name="connsiteX38" fmla="*/ 1577115 w 5545537"/>
              <a:gd name="connsiteY38" fmla="*/ 4208959 h 6876000"/>
              <a:gd name="connsiteX39" fmla="*/ 1055057 w 5545537"/>
              <a:gd name="connsiteY39" fmla="*/ 3686901 h 6876000"/>
              <a:gd name="connsiteX40" fmla="*/ 1577115 w 5545537"/>
              <a:gd name="connsiteY40" fmla="*/ 3164843 h 6876000"/>
              <a:gd name="connsiteX41" fmla="*/ 2088567 w 5545537"/>
              <a:gd name="connsiteY41" fmla="*/ 3581688 h 6876000"/>
              <a:gd name="connsiteX42" fmla="*/ 2098635 w 5545537"/>
              <a:gd name="connsiteY42" fmla="*/ 3681565 h 6876000"/>
              <a:gd name="connsiteX43" fmla="*/ 2113837 w 5545537"/>
              <a:gd name="connsiteY43" fmla="*/ 3681565 h 6876000"/>
              <a:gd name="connsiteX44" fmla="*/ 2113837 w 5545537"/>
              <a:gd name="connsiteY44" fmla="*/ 2637449 h 6876000"/>
              <a:gd name="connsiteX45" fmla="*/ 2114775 w 5545537"/>
              <a:gd name="connsiteY45" fmla="*/ 2637449 h 6876000"/>
              <a:gd name="connsiteX46" fmla="*/ 2113835 w 5545537"/>
              <a:gd name="connsiteY46" fmla="*/ 2628122 h 6876000"/>
              <a:gd name="connsiteX47" fmla="*/ 2635893 w 5545537"/>
              <a:gd name="connsiteY47" fmla="*/ 2106064 h 6876000"/>
              <a:gd name="connsiteX48" fmla="*/ 2649648 w 5545537"/>
              <a:gd name="connsiteY48" fmla="*/ 2107451 h 6876000"/>
              <a:gd name="connsiteX49" fmla="*/ 2649648 w 5545537"/>
              <a:gd name="connsiteY49" fmla="*/ 2090015 h 6876000"/>
              <a:gd name="connsiteX50" fmla="*/ 2635894 w 5545537"/>
              <a:gd name="connsiteY50" fmla="*/ 2091401 h 6876000"/>
              <a:gd name="connsiteX51" fmla="*/ 2113836 w 5545537"/>
              <a:gd name="connsiteY51" fmla="*/ 1569343 h 6876000"/>
              <a:gd name="connsiteX52" fmla="*/ 2635894 w 5545537"/>
              <a:gd name="connsiteY52" fmla="*/ 1047285 h 6876000"/>
              <a:gd name="connsiteX53" fmla="*/ 2649648 w 5545537"/>
              <a:gd name="connsiteY53" fmla="*/ 1048672 h 6876000"/>
              <a:gd name="connsiteX54" fmla="*/ 2649648 w 5545537"/>
              <a:gd name="connsiteY54" fmla="*/ 1043268 h 6876000"/>
              <a:gd name="connsiteX55" fmla="*/ 2689899 w 5545537"/>
              <a:gd name="connsiteY55" fmla="*/ 1039210 h 6876000"/>
              <a:gd name="connsiteX56" fmla="*/ 2689899 w 5545537"/>
              <a:gd name="connsiteY56" fmla="*/ 1038672 h 6876000"/>
              <a:gd name="connsiteX57" fmla="*/ 2635893 w 5545537"/>
              <a:gd name="connsiteY57" fmla="*/ 1044116 h 6876000"/>
              <a:gd name="connsiteX58" fmla="*/ 2113835 w 5545537"/>
              <a:gd name="connsiteY58" fmla="*/ 522058 h 6876000"/>
              <a:gd name="connsiteX59" fmla="*/ 2635893 w 5545537"/>
              <a:gd name="connsiteY59"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17891 w 5545537"/>
              <a:gd name="connsiteY14" fmla="*/ 6858537 h 6876000"/>
              <a:gd name="connsiteX15" fmla="*/ 1609779 w 5545537"/>
              <a:gd name="connsiteY15" fmla="*/ 6858537 h 6876000"/>
              <a:gd name="connsiteX16" fmla="*/ 1069719 w 5545537"/>
              <a:gd name="connsiteY16" fmla="*/ 6858537 h 6876000"/>
              <a:gd name="connsiteX17" fmla="*/ 1069719 w 5545537"/>
              <a:gd name="connsiteY17" fmla="*/ 6318334 h 6876000"/>
              <a:gd name="connsiteX18" fmla="*/ 1069720 w 5545537"/>
              <a:gd name="connsiteY18" fmla="*/ 6318321 h 6876000"/>
              <a:gd name="connsiteX19" fmla="*/ 1069719 w 5545537"/>
              <a:gd name="connsiteY19" fmla="*/ 6318310 h 6876000"/>
              <a:gd name="connsiteX20" fmla="*/ 1061010 w 5545537"/>
              <a:gd name="connsiteY20" fmla="*/ 6219603 h 6876000"/>
              <a:gd name="connsiteX21" fmla="*/ 624433 w 5545537"/>
              <a:gd name="connsiteY21" fmla="*/ 5771972 h 6876000"/>
              <a:gd name="connsiteX22" fmla="*/ 426816 w 5545537"/>
              <a:gd name="connsiteY22" fmla="*/ 5735384 h 6876000"/>
              <a:gd name="connsiteX23" fmla="*/ 9971 w 5545537"/>
              <a:gd name="connsiteY23" fmla="*/ 5223932 h 6876000"/>
              <a:gd name="connsiteX24" fmla="*/ 426816 w 5545537"/>
              <a:gd name="connsiteY24" fmla="*/ 4712481 h 6876000"/>
              <a:gd name="connsiteX25" fmla="*/ 512040 w 5545537"/>
              <a:gd name="connsiteY25" fmla="*/ 4703889 h 6876000"/>
              <a:gd name="connsiteX26" fmla="*/ 512040 w 5545537"/>
              <a:gd name="connsiteY26" fmla="*/ 4703511 h 6876000"/>
              <a:gd name="connsiteX27" fmla="*/ 423086 w 5545537"/>
              <a:gd name="connsiteY27" fmla="*/ 4694544 h 6876000"/>
              <a:gd name="connsiteX28" fmla="*/ 0 w 5545537"/>
              <a:gd name="connsiteY28" fmla="*/ 4175435 h 6876000"/>
              <a:gd name="connsiteX29" fmla="*/ 529874 w 5545537"/>
              <a:gd name="connsiteY29" fmla="*/ 3645561 h 6876000"/>
              <a:gd name="connsiteX30" fmla="*/ 1048983 w 5545537"/>
              <a:gd name="connsiteY30" fmla="*/ 4068647 h 6876000"/>
              <a:gd name="connsiteX31" fmla="*/ 1057146 w 5545537"/>
              <a:gd name="connsiteY31" fmla="*/ 4149617 h 6876000"/>
              <a:gd name="connsiteX32" fmla="*/ 1069719 w 5545537"/>
              <a:gd name="connsiteY32" fmla="*/ 4620012 h 6876000"/>
              <a:gd name="connsiteX33" fmla="*/ 1095113 w 5545537"/>
              <a:gd name="connsiteY33" fmla="*/ 4538207 h 6876000"/>
              <a:gd name="connsiteX34" fmla="*/ 1576145 w 5545537"/>
              <a:gd name="connsiteY34" fmla="*/ 4219357 h 6876000"/>
              <a:gd name="connsiteX35" fmla="*/ 1609779 w 5545537"/>
              <a:gd name="connsiteY35" fmla="*/ 4222748 h 6876000"/>
              <a:gd name="connsiteX36" fmla="*/ 1609779 w 5545537"/>
              <a:gd name="connsiteY36" fmla="*/ 4205666 h 6876000"/>
              <a:gd name="connsiteX37" fmla="*/ 1577115 w 5545537"/>
              <a:gd name="connsiteY37" fmla="*/ 4208959 h 6876000"/>
              <a:gd name="connsiteX38" fmla="*/ 1055057 w 5545537"/>
              <a:gd name="connsiteY38" fmla="*/ 3686901 h 6876000"/>
              <a:gd name="connsiteX39" fmla="*/ 1577115 w 5545537"/>
              <a:gd name="connsiteY39" fmla="*/ 3164843 h 6876000"/>
              <a:gd name="connsiteX40" fmla="*/ 2088567 w 5545537"/>
              <a:gd name="connsiteY40" fmla="*/ 3581688 h 6876000"/>
              <a:gd name="connsiteX41" fmla="*/ 2098635 w 5545537"/>
              <a:gd name="connsiteY41" fmla="*/ 3681565 h 6876000"/>
              <a:gd name="connsiteX42" fmla="*/ 2113837 w 5545537"/>
              <a:gd name="connsiteY42" fmla="*/ 3681565 h 6876000"/>
              <a:gd name="connsiteX43" fmla="*/ 2113837 w 5545537"/>
              <a:gd name="connsiteY43" fmla="*/ 2637449 h 6876000"/>
              <a:gd name="connsiteX44" fmla="*/ 2114775 w 5545537"/>
              <a:gd name="connsiteY44" fmla="*/ 2637449 h 6876000"/>
              <a:gd name="connsiteX45" fmla="*/ 2113835 w 5545537"/>
              <a:gd name="connsiteY45" fmla="*/ 2628122 h 6876000"/>
              <a:gd name="connsiteX46" fmla="*/ 2635893 w 5545537"/>
              <a:gd name="connsiteY46" fmla="*/ 2106064 h 6876000"/>
              <a:gd name="connsiteX47" fmla="*/ 2649648 w 5545537"/>
              <a:gd name="connsiteY47" fmla="*/ 2107451 h 6876000"/>
              <a:gd name="connsiteX48" fmla="*/ 2649648 w 5545537"/>
              <a:gd name="connsiteY48" fmla="*/ 2090015 h 6876000"/>
              <a:gd name="connsiteX49" fmla="*/ 2635894 w 5545537"/>
              <a:gd name="connsiteY49" fmla="*/ 2091401 h 6876000"/>
              <a:gd name="connsiteX50" fmla="*/ 2113836 w 5545537"/>
              <a:gd name="connsiteY50" fmla="*/ 1569343 h 6876000"/>
              <a:gd name="connsiteX51" fmla="*/ 2635894 w 5545537"/>
              <a:gd name="connsiteY51" fmla="*/ 1047285 h 6876000"/>
              <a:gd name="connsiteX52" fmla="*/ 2649648 w 5545537"/>
              <a:gd name="connsiteY52" fmla="*/ 1048672 h 6876000"/>
              <a:gd name="connsiteX53" fmla="*/ 2649648 w 5545537"/>
              <a:gd name="connsiteY53" fmla="*/ 1043268 h 6876000"/>
              <a:gd name="connsiteX54" fmla="*/ 2689899 w 5545537"/>
              <a:gd name="connsiteY54" fmla="*/ 1039210 h 6876000"/>
              <a:gd name="connsiteX55" fmla="*/ 2689899 w 5545537"/>
              <a:gd name="connsiteY55" fmla="*/ 1038672 h 6876000"/>
              <a:gd name="connsiteX56" fmla="*/ 2635893 w 5545537"/>
              <a:gd name="connsiteY56" fmla="*/ 1044116 h 6876000"/>
              <a:gd name="connsiteX57" fmla="*/ 2113835 w 5545537"/>
              <a:gd name="connsiteY57" fmla="*/ 522058 h 6876000"/>
              <a:gd name="connsiteX58" fmla="*/ 2635893 w 5545537"/>
              <a:gd name="connsiteY58"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609779 w 5545537"/>
              <a:gd name="connsiteY14" fmla="*/ 6858537 h 6876000"/>
              <a:gd name="connsiteX15" fmla="*/ 1069719 w 5545537"/>
              <a:gd name="connsiteY15" fmla="*/ 6858537 h 6876000"/>
              <a:gd name="connsiteX16" fmla="*/ 1069719 w 5545537"/>
              <a:gd name="connsiteY16" fmla="*/ 6318334 h 6876000"/>
              <a:gd name="connsiteX17" fmla="*/ 1069720 w 5545537"/>
              <a:gd name="connsiteY17" fmla="*/ 6318321 h 6876000"/>
              <a:gd name="connsiteX18" fmla="*/ 1069719 w 5545537"/>
              <a:gd name="connsiteY18" fmla="*/ 6318310 h 6876000"/>
              <a:gd name="connsiteX19" fmla="*/ 1061010 w 5545537"/>
              <a:gd name="connsiteY19" fmla="*/ 6219603 h 6876000"/>
              <a:gd name="connsiteX20" fmla="*/ 624433 w 5545537"/>
              <a:gd name="connsiteY20" fmla="*/ 5771972 h 6876000"/>
              <a:gd name="connsiteX21" fmla="*/ 426816 w 5545537"/>
              <a:gd name="connsiteY21" fmla="*/ 5735384 h 6876000"/>
              <a:gd name="connsiteX22" fmla="*/ 9971 w 5545537"/>
              <a:gd name="connsiteY22" fmla="*/ 5223932 h 6876000"/>
              <a:gd name="connsiteX23" fmla="*/ 426816 w 5545537"/>
              <a:gd name="connsiteY23" fmla="*/ 4712481 h 6876000"/>
              <a:gd name="connsiteX24" fmla="*/ 512040 w 5545537"/>
              <a:gd name="connsiteY24" fmla="*/ 4703889 h 6876000"/>
              <a:gd name="connsiteX25" fmla="*/ 512040 w 5545537"/>
              <a:gd name="connsiteY25" fmla="*/ 4703511 h 6876000"/>
              <a:gd name="connsiteX26" fmla="*/ 423086 w 5545537"/>
              <a:gd name="connsiteY26" fmla="*/ 4694544 h 6876000"/>
              <a:gd name="connsiteX27" fmla="*/ 0 w 5545537"/>
              <a:gd name="connsiteY27" fmla="*/ 4175435 h 6876000"/>
              <a:gd name="connsiteX28" fmla="*/ 529874 w 5545537"/>
              <a:gd name="connsiteY28" fmla="*/ 3645561 h 6876000"/>
              <a:gd name="connsiteX29" fmla="*/ 1048983 w 5545537"/>
              <a:gd name="connsiteY29" fmla="*/ 4068647 h 6876000"/>
              <a:gd name="connsiteX30" fmla="*/ 1057146 w 5545537"/>
              <a:gd name="connsiteY30" fmla="*/ 4149617 h 6876000"/>
              <a:gd name="connsiteX31" fmla="*/ 1069719 w 5545537"/>
              <a:gd name="connsiteY31" fmla="*/ 4620012 h 6876000"/>
              <a:gd name="connsiteX32" fmla="*/ 1095113 w 5545537"/>
              <a:gd name="connsiteY32" fmla="*/ 4538207 h 6876000"/>
              <a:gd name="connsiteX33" fmla="*/ 1576145 w 5545537"/>
              <a:gd name="connsiteY33" fmla="*/ 4219357 h 6876000"/>
              <a:gd name="connsiteX34" fmla="*/ 1609779 w 5545537"/>
              <a:gd name="connsiteY34" fmla="*/ 4222748 h 6876000"/>
              <a:gd name="connsiteX35" fmla="*/ 1609779 w 5545537"/>
              <a:gd name="connsiteY35" fmla="*/ 4205666 h 6876000"/>
              <a:gd name="connsiteX36" fmla="*/ 1577115 w 5545537"/>
              <a:gd name="connsiteY36" fmla="*/ 4208959 h 6876000"/>
              <a:gd name="connsiteX37" fmla="*/ 1055057 w 5545537"/>
              <a:gd name="connsiteY37" fmla="*/ 3686901 h 6876000"/>
              <a:gd name="connsiteX38" fmla="*/ 1577115 w 5545537"/>
              <a:gd name="connsiteY38" fmla="*/ 3164843 h 6876000"/>
              <a:gd name="connsiteX39" fmla="*/ 2088567 w 5545537"/>
              <a:gd name="connsiteY39" fmla="*/ 3581688 h 6876000"/>
              <a:gd name="connsiteX40" fmla="*/ 2098635 w 5545537"/>
              <a:gd name="connsiteY40" fmla="*/ 3681565 h 6876000"/>
              <a:gd name="connsiteX41" fmla="*/ 2113837 w 5545537"/>
              <a:gd name="connsiteY41" fmla="*/ 3681565 h 6876000"/>
              <a:gd name="connsiteX42" fmla="*/ 2113837 w 5545537"/>
              <a:gd name="connsiteY42" fmla="*/ 2637449 h 6876000"/>
              <a:gd name="connsiteX43" fmla="*/ 2114775 w 5545537"/>
              <a:gd name="connsiteY43" fmla="*/ 2637449 h 6876000"/>
              <a:gd name="connsiteX44" fmla="*/ 2113835 w 5545537"/>
              <a:gd name="connsiteY44" fmla="*/ 2628122 h 6876000"/>
              <a:gd name="connsiteX45" fmla="*/ 2635893 w 5545537"/>
              <a:gd name="connsiteY45" fmla="*/ 2106064 h 6876000"/>
              <a:gd name="connsiteX46" fmla="*/ 2649648 w 5545537"/>
              <a:gd name="connsiteY46" fmla="*/ 2107451 h 6876000"/>
              <a:gd name="connsiteX47" fmla="*/ 2649648 w 5545537"/>
              <a:gd name="connsiteY47" fmla="*/ 2090015 h 6876000"/>
              <a:gd name="connsiteX48" fmla="*/ 2635894 w 5545537"/>
              <a:gd name="connsiteY48" fmla="*/ 2091401 h 6876000"/>
              <a:gd name="connsiteX49" fmla="*/ 2113836 w 5545537"/>
              <a:gd name="connsiteY49" fmla="*/ 1569343 h 6876000"/>
              <a:gd name="connsiteX50" fmla="*/ 2635894 w 5545537"/>
              <a:gd name="connsiteY50" fmla="*/ 1047285 h 6876000"/>
              <a:gd name="connsiteX51" fmla="*/ 2649648 w 5545537"/>
              <a:gd name="connsiteY51" fmla="*/ 1048672 h 6876000"/>
              <a:gd name="connsiteX52" fmla="*/ 2649648 w 5545537"/>
              <a:gd name="connsiteY52" fmla="*/ 1043268 h 6876000"/>
              <a:gd name="connsiteX53" fmla="*/ 2689899 w 5545537"/>
              <a:gd name="connsiteY53" fmla="*/ 1039210 h 6876000"/>
              <a:gd name="connsiteX54" fmla="*/ 2689899 w 5545537"/>
              <a:gd name="connsiteY54" fmla="*/ 1038672 h 6876000"/>
              <a:gd name="connsiteX55" fmla="*/ 2635893 w 5545537"/>
              <a:gd name="connsiteY55" fmla="*/ 1044116 h 6876000"/>
              <a:gd name="connsiteX56" fmla="*/ 2113835 w 5545537"/>
              <a:gd name="connsiteY56" fmla="*/ 522058 h 6876000"/>
              <a:gd name="connsiteX57" fmla="*/ 2635893 w 5545537"/>
              <a:gd name="connsiteY57"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9719 w 5545537"/>
              <a:gd name="connsiteY14" fmla="*/ 6858537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922831"/>
              <a:gd name="connsiteX1" fmla="*/ 2099173 w 5545537"/>
              <a:gd name="connsiteY1" fmla="*/ 2628122 h 6922831"/>
              <a:gd name="connsiteX2" fmla="*/ 1577115 w 5545537"/>
              <a:gd name="connsiteY2" fmla="*/ 3150180 h 6922831"/>
              <a:gd name="connsiteX3" fmla="*/ 1055057 w 5545537"/>
              <a:gd name="connsiteY3" fmla="*/ 2628122 h 6922831"/>
              <a:gd name="connsiteX4" fmla="*/ 1577115 w 5545537"/>
              <a:gd name="connsiteY4" fmla="*/ 2106064 h 6922831"/>
              <a:gd name="connsiteX5" fmla="*/ 2635893 w 5545537"/>
              <a:gd name="connsiteY5" fmla="*/ 0 h 6922831"/>
              <a:gd name="connsiteX6" fmla="*/ 2649648 w 5545537"/>
              <a:gd name="connsiteY6" fmla="*/ 1387 h 6922831"/>
              <a:gd name="connsiteX7" fmla="*/ 2649648 w 5545537"/>
              <a:gd name="connsiteY7" fmla="*/ 537 h 6922831"/>
              <a:gd name="connsiteX8" fmla="*/ 2689899 w 5545537"/>
              <a:gd name="connsiteY8" fmla="*/ 537 h 6922831"/>
              <a:gd name="connsiteX9" fmla="*/ 2689899 w 5545537"/>
              <a:gd name="connsiteY9" fmla="*/ 0 h 6922831"/>
              <a:gd name="connsiteX10" fmla="*/ 3846766 w 5545537"/>
              <a:gd name="connsiteY10" fmla="*/ 0 h 6922831"/>
              <a:gd name="connsiteX11" fmla="*/ 3846766 w 5545537"/>
              <a:gd name="connsiteY11" fmla="*/ 537 h 6922831"/>
              <a:gd name="connsiteX12" fmla="*/ 5545537 w 5545537"/>
              <a:gd name="connsiteY12" fmla="*/ 537 h 6922831"/>
              <a:gd name="connsiteX13" fmla="*/ 5545537 w 5545537"/>
              <a:gd name="connsiteY13" fmla="*/ 6876000 h 6922831"/>
              <a:gd name="connsiteX14" fmla="*/ 1067337 w 5545537"/>
              <a:gd name="connsiteY14" fmla="*/ 6922831 h 6922831"/>
              <a:gd name="connsiteX15" fmla="*/ 1069719 w 5545537"/>
              <a:gd name="connsiteY15" fmla="*/ 6318334 h 6922831"/>
              <a:gd name="connsiteX16" fmla="*/ 1069720 w 5545537"/>
              <a:gd name="connsiteY16" fmla="*/ 6318321 h 6922831"/>
              <a:gd name="connsiteX17" fmla="*/ 1069719 w 5545537"/>
              <a:gd name="connsiteY17" fmla="*/ 6318310 h 6922831"/>
              <a:gd name="connsiteX18" fmla="*/ 1061010 w 5545537"/>
              <a:gd name="connsiteY18" fmla="*/ 6219603 h 6922831"/>
              <a:gd name="connsiteX19" fmla="*/ 624433 w 5545537"/>
              <a:gd name="connsiteY19" fmla="*/ 5771972 h 6922831"/>
              <a:gd name="connsiteX20" fmla="*/ 426816 w 5545537"/>
              <a:gd name="connsiteY20" fmla="*/ 5735384 h 6922831"/>
              <a:gd name="connsiteX21" fmla="*/ 9971 w 5545537"/>
              <a:gd name="connsiteY21" fmla="*/ 5223932 h 6922831"/>
              <a:gd name="connsiteX22" fmla="*/ 426816 w 5545537"/>
              <a:gd name="connsiteY22" fmla="*/ 4712481 h 6922831"/>
              <a:gd name="connsiteX23" fmla="*/ 512040 w 5545537"/>
              <a:gd name="connsiteY23" fmla="*/ 4703889 h 6922831"/>
              <a:gd name="connsiteX24" fmla="*/ 512040 w 5545537"/>
              <a:gd name="connsiteY24" fmla="*/ 4703511 h 6922831"/>
              <a:gd name="connsiteX25" fmla="*/ 423086 w 5545537"/>
              <a:gd name="connsiteY25" fmla="*/ 4694544 h 6922831"/>
              <a:gd name="connsiteX26" fmla="*/ 0 w 5545537"/>
              <a:gd name="connsiteY26" fmla="*/ 4175435 h 6922831"/>
              <a:gd name="connsiteX27" fmla="*/ 529874 w 5545537"/>
              <a:gd name="connsiteY27" fmla="*/ 3645561 h 6922831"/>
              <a:gd name="connsiteX28" fmla="*/ 1048983 w 5545537"/>
              <a:gd name="connsiteY28" fmla="*/ 4068647 h 6922831"/>
              <a:gd name="connsiteX29" fmla="*/ 1057146 w 5545537"/>
              <a:gd name="connsiteY29" fmla="*/ 4149617 h 6922831"/>
              <a:gd name="connsiteX30" fmla="*/ 1069719 w 5545537"/>
              <a:gd name="connsiteY30" fmla="*/ 4620012 h 6922831"/>
              <a:gd name="connsiteX31" fmla="*/ 1095113 w 5545537"/>
              <a:gd name="connsiteY31" fmla="*/ 4538207 h 6922831"/>
              <a:gd name="connsiteX32" fmla="*/ 1576145 w 5545537"/>
              <a:gd name="connsiteY32" fmla="*/ 4219357 h 6922831"/>
              <a:gd name="connsiteX33" fmla="*/ 1609779 w 5545537"/>
              <a:gd name="connsiteY33" fmla="*/ 4222748 h 6922831"/>
              <a:gd name="connsiteX34" fmla="*/ 1609779 w 5545537"/>
              <a:gd name="connsiteY34" fmla="*/ 4205666 h 6922831"/>
              <a:gd name="connsiteX35" fmla="*/ 1577115 w 5545537"/>
              <a:gd name="connsiteY35" fmla="*/ 4208959 h 6922831"/>
              <a:gd name="connsiteX36" fmla="*/ 1055057 w 5545537"/>
              <a:gd name="connsiteY36" fmla="*/ 3686901 h 6922831"/>
              <a:gd name="connsiteX37" fmla="*/ 1577115 w 5545537"/>
              <a:gd name="connsiteY37" fmla="*/ 3164843 h 6922831"/>
              <a:gd name="connsiteX38" fmla="*/ 2088567 w 5545537"/>
              <a:gd name="connsiteY38" fmla="*/ 3581688 h 6922831"/>
              <a:gd name="connsiteX39" fmla="*/ 2098635 w 5545537"/>
              <a:gd name="connsiteY39" fmla="*/ 3681565 h 6922831"/>
              <a:gd name="connsiteX40" fmla="*/ 2113837 w 5545537"/>
              <a:gd name="connsiteY40" fmla="*/ 3681565 h 6922831"/>
              <a:gd name="connsiteX41" fmla="*/ 2113837 w 5545537"/>
              <a:gd name="connsiteY41" fmla="*/ 2637449 h 6922831"/>
              <a:gd name="connsiteX42" fmla="*/ 2114775 w 5545537"/>
              <a:gd name="connsiteY42" fmla="*/ 2637449 h 6922831"/>
              <a:gd name="connsiteX43" fmla="*/ 2113835 w 5545537"/>
              <a:gd name="connsiteY43" fmla="*/ 2628122 h 6922831"/>
              <a:gd name="connsiteX44" fmla="*/ 2635893 w 5545537"/>
              <a:gd name="connsiteY44" fmla="*/ 2106064 h 6922831"/>
              <a:gd name="connsiteX45" fmla="*/ 2649648 w 5545537"/>
              <a:gd name="connsiteY45" fmla="*/ 2107451 h 6922831"/>
              <a:gd name="connsiteX46" fmla="*/ 2649648 w 5545537"/>
              <a:gd name="connsiteY46" fmla="*/ 2090015 h 6922831"/>
              <a:gd name="connsiteX47" fmla="*/ 2635894 w 5545537"/>
              <a:gd name="connsiteY47" fmla="*/ 2091401 h 6922831"/>
              <a:gd name="connsiteX48" fmla="*/ 2113836 w 5545537"/>
              <a:gd name="connsiteY48" fmla="*/ 1569343 h 6922831"/>
              <a:gd name="connsiteX49" fmla="*/ 2635894 w 5545537"/>
              <a:gd name="connsiteY49" fmla="*/ 1047285 h 6922831"/>
              <a:gd name="connsiteX50" fmla="*/ 2649648 w 5545537"/>
              <a:gd name="connsiteY50" fmla="*/ 1048672 h 6922831"/>
              <a:gd name="connsiteX51" fmla="*/ 2649648 w 5545537"/>
              <a:gd name="connsiteY51" fmla="*/ 1043268 h 6922831"/>
              <a:gd name="connsiteX52" fmla="*/ 2689899 w 5545537"/>
              <a:gd name="connsiteY52" fmla="*/ 1039210 h 6922831"/>
              <a:gd name="connsiteX53" fmla="*/ 2689899 w 5545537"/>
              <a:gd name="connsiteY53" fmla="*/ 1038672 h 6922831"/>
              <a:gd name="connsiteX54" fmla="*/ 2635893 w 5545537"/>
              <a:gd name="connsiteY54" fmla="*/ 1044116 h 6922831"/>
              <a:gd name="connsiteX55" fmla="*/ 2113835 w 5545537"/>
              <a:gd name="connsiteY55" fmla="*/ 522058 h 6922831"/>
              <a:gd name="connsiteX56" fmla="*/ 2635893 w 5545537"/>
              <a:gd name="connsiteY56" fmla="*/ 0 h 6922831"/>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7337 w 5545537"/>
              <a:gd name="connsiteY14" fmla="*/ 6863300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7337 w 5545537"/>
              <a:gd name="connsiteY14" fmla="*/ 6863300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7337 w 5545537"/>
              <a:gd name="connsiteY14" fmla="*/ 6863300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7337 w 5545537"/>
              <a:gd name="connsiteY14" fmla="*/ 6863300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7337 w 5545537"/>
              <a:gd name="connsiteY14" fmla="*/ 6863300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876022"/>
              <a:gd name="connsiteX1" fmla="*/ 2099173 w 5545537"/>
              <a:gd name="connsiteY1" fmla="*/ 2628122 h 6876022"/>
              <a:gd name="connsiteX2" fmla="*/ 1577115 w 5545537"/>
              <a:gd name="connsiteY2" fmla="*/ 3150180 h 6876022"/>
              <a:gd name="connsiteX3" fmla="*/ 1055057 w 5545537"/>
              <a:gd name="connsiteY3" fmla="*/ 2628122 h 6876022"/>
              <a:gd name="connsiteX4" fmla="*/ 1577115 w 5545537"/>
              <a:gd name="connsiteY4" fmla="*/ 2106064 h 6876022"/>
              <a:gd name="connsiteX5" fmla="*/ 2635893 w 5545537"/>
              <a:gd name="connsiteY5" fmla="*/ 0 h 6876022"/>
              <a:gd name="connsiteX6" fmla="*/ 2649648 w 5545537"/>
              <a:gd name="connsiteY6" fmla="*/ 1387 h 6876022"/>
              <a:gd name="connsiteX7" fmla="*/ 2649648 w 5545537"/>
              <a:gd name="connsiteY7" fmla="*/ 537 h 6876022"/>
              <a:gd name="connsiteX8" fmla="*/ 2689899 w 5545537"/>
              <a:gd name="connsiteY8" fmla="*/ 537 h 6876022"/>
              <a:gd name="connsiteX9" fmla="*/ 2689899 w 5545537"/>
              <a:gd name="connsiteY9" fmla="*/ 0 h 6876022"/>
              <a:gd name="connsiteX10" fmla="*/ 3846766 w 5545537"/>
              <a:gd name="connsiteY10" fmla="*/ 0 h 6876022"/>
              <a:gd name="connsiteX11" fmla="*/ 3846766 w 5545537"/>
              <a:gd name="connsiteY11" fmla="*/ 537 h 6876022"/>
              <a:gd name="connsiteX12" fmla="*/ 5545537 w 5545537"/>
              <a:gd name="connsiteY12" fmla="*/ 537 h 6876022"/>
              <a:gd name="connsiteX13" fmla="*/ 5545537 w 5545537"/>
              <a:gd name="connsiteY13" fmla="*/ 6876000 h 6876022"/>
              <a:gd name="connsiteX14" fmla="*/ 1067337 w 5545537"/>
              <a:gd name="connsiteY14" fmla="*/ 6863300 h 6876022"/>
              <a:gd name="connsiteX15" fmla="*/ 1069719 w 5545537"/>
              <a:gd name="connsiteY15" fmla="*/ 6318334 h 6876022"/>
              <a:gd name="connsiteX16" fmla="*/ 1069720 w 5545537"/>
              <a:gd name="connsiteY16" fmla="*/ 6318321 h 6876022"/>
              <a:gd name="connsiteX17" fmla="*/ 1069719 w 5545537"/>
              <a:gd name="connsiteY17" fmla="*/ 6318310 h 6876022"/>
              <a:gd name="connsiteX18" fmla="*/ 1061010 w 5545537"/>
              <a:gd name="connsiteY18" fmla="*/ 6219603 h 6876022"/>
              <a:gd name="connsiteX19" fmla="*/ 624433 w 5545537"/>
              <a:gd name="connsiteY19" fmla="*/ 5771972 h 6876022"/>
              <a:gd name="connsiteX20" fmla="*/ 426816 w 5545537"/>
              <a:gd name="connsiteY20" fmla="*/ 5735384 h 6876022"/>
              <a:gd name="connsiteX21" fmla="*/ 9971 w 5545537"/>
              <a:gd name="connsiteY21" fmla="*/ 5223932 h 6876022"/>
              <a:gd name="connsiteX22" fmla="*/ 426816 w 5545537"/>
              <a:gd name="connsiteY22" fmla="*/ 4712481 h 6876022"/>
              <a:gd name="connsiteX23" fmla="*/ 512040 w 5545537"/>
              <a:gd name="connsiteY23" fmla="*/ 4703889 h 6876022"/>
              <a:gd name="connsiteX24" fmla="*/ 512040 w 5545537"/>
              <a:gd name="connsiteY24" fmla="*/ 4703511 h 6876022"/>
              <a:gd name="connsiteX25" fmla="*/ 423086 w 5545537"/>
              <a:gd name="connsiteY25" fmla="*/ 4694544 h 6876022"/>
              <a:gd name="connsiteX26" fmla="*/ 0 w 5545537"/>
              <a:gd name="connsiteY26" fmla="*/ 4175435 h 6876022"/>
              <a:gd name="connsiteX27" fmla="*/ 529874 w 5545537"/>
              <a:gd name="connsiteY27" fmla="*/ 3645561 h 6876022"/>
              <a:gd name="connsiteX28" fmla="*/ 1048983 w 5545537"/>
              <a:gd name="connsiteY28" fmla="*/ 4068647 h 6876022"/>
              <a:gd name="connsiteX29" fmla="*/ 1057146 w 5545537"/>
              <a:gd name="connsiteY29" fmla="*/ 4149617 h 6876022"/>
              <a:gd name="connsiteX30" fmla="*/ 1069719 w 5545537"/>
              <a:gd name="connsiteY30" fmla="*/ 4620012 h 6876022"/>
              <a:gd name="connsiteX31" fmla="*/ 1095113 w 5545537"/>
              <a:gd name="connsiteY31" fmla="*/ 4538207 h 6876022"/>
              <a:gd name="connsiteX32" fmla="*/ 1576145 w 5545537"/>
              <a:gd name="connsiteY32" fmla="*/ 4219357 h 6876022"/>
              <a:gd name="connsiteX33" fmla="*/ 1609779 w 5545537"/>
              <a:gd name="connsiteY33" fmla="*/ 4222748 h 6876022"/>
              <a:gd name="connsiteX34" fmla="*/ 1609779 w 5545537"/>
              <a:gd name="connsiteY34" fmla="*/ 4205666 h 6876022"/>
              <a:gd name="connsiteX35" fmla="*/ 1577115 w 5545537"/>
              <a:gd name="connsiteY35" fmla="*/ 4208959 h 6876022"/>
              <a:gd name="connsiteX36" fmla="*/ 1055057 w 5545537"/>
              <a:gd name="connsiteY36" fmla="*/ 3686901 h 6876022"/>
              <a:gd name="connsiteX37" fmla="*/ 1577115 w 5545537"/>
              <a:gd name="connsiteY37" fmla="*/ 3164843 h 6876022"/>
              <a:gd name="connsiteX38" fmla="*/ 2088567 w 5545537"/>
              <a:gd name="connsiteY38" fmla="*/ 3581688 h 6876022"/>
              <a:gd name="connsiteX39" fmla="*/ 2098635 w 5545537"/>
              <a:gd name="connsiteY39" fmla="*/ 3681565 h 6876022"/>
              <a:gd name="connsiteX40" fmla="*/ 2113837 w 5545537"/>
              <a:gd name="connsiteY40" fmla="*/ 3681565 h 6876022"/>
              <a:gd name="connsiteX41" fmla="*/ 2113837 w 5545537"/>
              <a:gd name="connsiteY41" fmla="*/ 2637449 h 6876022"/>
              <a:gd name="connsiteX42" fmla="*/ 2114775 w 5545537"/>
              <a:gd name="connsiteY42" fmla="*/ 2637449 h 6876022"/>
              <a:gd name="connsiteX43" fmla="*/ 2113835 w 5545537"/>
              <a:gd name="connsiteY43" fmla="*/ 2628122 h 6876022"/>
              <a:gd name="connsiteX44" fmla="*/ 2635893 w 5545537"/>
              <a:gd name="connsiteY44" fmla="*/ 2106064 h 6876022"/>
              <a:gd name="connsiteX45" fmla="*/ 2649648 w 5545537"/>
              <a:gd name="connsiteY45" fmla="*/ 2107451 h 6876022"/>
              <a:gd name="connsiteX46" fmla="*/ 2649648 w 5545537"/>
              <a:gd name="connsiteY46" fmla="*/ 2090015 h 6876022"/>
              <a:gd name="connsiteX47" fmla="*/ 2635894 w 5545537"/>
              <a:gd name="connsiteY47" fmla="*/ 2091401 h 6876022"/>
              <a:gd name="connsiteX48" fmla="*/ 2113836 w 5545537"/>
              <a:gd name="connsiteY48" fmla="*/ 1569343 h 6876022"/>
              <a:gd name="connsiteX49" fmla="*/ 2635894 w 5545537"/>
              <a:gd name="connsiteY49" fmla="*/ 1047285 h 6876022"/>
              <a:gd name="connsiteX50" fmla="*/ 2649648 w 5545537"/>
              <a:gd name="connsiteY50" fmla="*/ 1048672 h 6876022"/>
              <a:gd name="connsiteX51" fmla="*/ 2649648 w 5545537"/>
              <a:gd name="connsiteY51" fmla="*/ 1043268 h 6876022"/>
              <a:gd name="connsiteX52" fmla="*/ 2689899 w 5545537"/>
              <a:gd name="connsiteY52" fmla="*/ 1039210 h 6876022"/>
              <a:gd name="connsiteX53" fmla="*/ 2689899 w 5545537"/>
              <a:gd name="connsiteY53" fmla="*/ 1038672 h 6876022"/>
              <a:gd name="connsiteX54" fmla="*/ 2635893 w 5545537"/>
              <a:gd name="connsiteY54" fmla="*/ 1044116 h 6876022"/>
              <a:gd name="connsiteX55" fmla="*/ 2113835 w 5545537"/>
              <a:gd name="connsiteY55" fmla="*/ 522058 h 6876022"/>
              <a:gd name="connsiteX56" fmla="*/ 2635893 w 5545537"/>
              <a:gd name="connsiteY56" fmla="*/ 0 h 6876022"/>
              <a:gd name="connsiteX0" fmla="*/ 1577115 w 5545537"/>
              <a:gd name="connsiteY0" fmla="*/ 2106064 h 6876003"/>
              <a:gd name="connsiteX1" fmla="*/ 2099173 w 5545537"/>
              <a:gd name="connsiteY1" fmla="*/ 2628122 h 6876003"/>
              <a:gd name="connsiteX2" fmla="*/ 1577115 w 5545537"/>
              <a:gd name="connsiteY2" fmla="*/ 3150180 h 6876003"/>
              <a:gd name="connsiteX3" fmla="*/ 1055057 w 5545537"/>
              <a:gd name="connsiteY3" fmla="*/ 2628122 h 6876003"/>
              <a:gd name="connsiteX4" fmla="*/ 1577115 w 5545537"/>
              <a:gd name="connsiteY4" fmla="*/ 2106064 h 6876003"/>
              <a:gd name="connsiteX5" fmla="*/ 2635893 w 5545537"/>
              <a:gd name="connsiteY5" fmla="*/ 0 h 6876003"/>
              <a:gd name="connsiteX6" fmla="*/ 2649648 w 5545537"/>
              <a:gd name="connsiteY6" fmla="*/ 1387 h 6876003"/>
              <a:gd name="connsiteX7" fmla="*/ 2649648 w 5545537"/>
              <a:gd name="connsiteY7" fmla="*/ 537 h 6876003"/>
              <a:gd name="connsiteX8" fmla="*/ 2689899 w 5545537"/>
              <a:gd name="connsiteY8" fmla="*/ 537 h 6876003"/>
              <a:gd name="connsiteX9" fmla="*/ 2689899 w 5545537"/>
              <a:gd name="connsiteY9" fmla="*/ 0 h 6876003"/>
              <a:gd name="connsiteX10" fmla="*/ 3846766 w 5545537"/>
              <a:gd name="connsiteY10" fmla="*/ 0 h 6876003"/>
              <a:gd name="connsiteX11" fmla="*/ 3846766 w 5545537"/>
              <a:gd name="connsiteY11" fmla="*/ 537 h 6876003"/>
              <a:gd name="connsiteX12" fmla="*/ 5545537 w 5545537"/>
              <a:gd name="connsiteY12" fmla="*/ 537 h 6876003"/>
              <a:gd name="connsiteX13" fmla="*/ 5545537 w 5545537"/>
              <a:gd name="connsiteY13" fmla="*/ 6876000 h 6876003"/>
              <a:gd name="connsiteX14" fmla="*/ 1064761 w 5545537"/>
              <a:gd name="connsiteY14" fmla="*/ 6804058 h 6876003"/>
              <a:gd name="connsiteX15" fmla="*/ 1069719 w 5545537"/>
              <a:gd name="connsiteY15" fmla="*/ 6318334 h 6876003"/>
              <a:gd name="connsiteX16" fmla="*/ 1069720 w 5545537"/>
              <a:gd name="connsiteY16" fmla="*/ 6318321 h 6876003"/>
              <a:gd name="connsiteX17" fmla="*/ 1069719 w 5545537"/>
              <a:gd name="connsiteY17" fmla="*/ 6318310 h 6876003"/>
              <a:gd name="connsiteX18" fmla="*/ 1061010 w 5545537"/>
              <a:gd name="connsiteY18" fmla="*/ 6219603 h 6876003"/>
              <a:gd name="connsiteX19" fmla="*/ 624433 w 5545537"/>
              <a:gd name="connsiteY19" fmla="*/ 5771972 h 6876003"/>
              <a:gd name="connsiteX20" fmla="*/ 426816 w 5545537"/>
              <a:gd name="connsiteY20" fmla="*/ 5735384 h 6876003"/>
              <a:gd name="connsiteX21" fmla="*/ 9971 w 5545537"/>
              <a:gd name="connsiteY21" fmla="*/ 5223932 h 6876003"/>
              <a:gd name="connsiteX22" fmla="*/ 426816 w 5545537"/>
              <a:gd name="connsiteY22" fmla="*/ 4712481 h 6876003"/>
              <a:gd name="connsiteX23" fmla="*/ 512040 w 5545537"/>
              <a:gd name="connsiteY23" fmla="*/ 4703889 h 6876003"/>
              <a:gd name="connsiteX24" fmla="*/ 512040 w 5545537"/>
              <a:gd name="connsiteY24" fmla="*/ 4703511 h 6876003"/>
              <a:gd name="connsiteX25" fmla="*/ 423086 w 5545537"/>
              <a:gd name="connsiteY25" fmla="*/ 4694544 h 6876003"/>
              <a:gd name="connsiteX26" fmla="*/ 0 w 5545537"/>
              <a:gd name="connsiteY26" fmla="*/ 4175435 h 6876003"/>
              <a:gd name="connsiteX27" fmla="*/ 529874 w 5545537"/>
              <a:gd name="connsiteY27" fmla="*/ 3645561 h 6876003"/>
              <a:gd name="connsiteX28" fmla="*/ 1048983 w 5545537"/>
              <a:gd name="connsiteY28" fmla="*/ 4068647 h 6876003"/>
              <a:gd name="connsiteX29" fmla="*/ 1057146 w 5545537"/>
              <a:gd name="connsiteY29" fmla="*/ 4149617 h 6876003"/>
              <a:gd name="connsiteX30" fmla="*/ 1069719 w 5545537"/>
              <a:gd name="connsiteY30" fmla="*/ 4620012 h 6876003"/>
              <a:gd name="connsiteX31" fmla="*/ 1095113 w 5545537"/>
              <a:gd name="connsiteY31" fmla="*/ 4538207 h 6876003"/>
              <a:gd name="connsiteX32" fmla="*/ 1576145 w 5545537"/>
              <a:gd name="connsiteY32" fmla="*/ 4219357 h 6876003"/>
              <a:gd name="connsiteX33" fmla="*/ 1609779 w 5545537"/>
              <a:gd name="connsiteY33" fmla="*/ 4222748 h 6876003"/>
              <a:gd name="connsiteX34" fmla="*/ 1609779 w 5545537"/>
              <a:gd name="connsiteY34" fmla="*/ 4205666 h 6876003"/>
              <a:gd name="connsiteX35" fmla="*/ 1577115 w 5545537"/>
              <a:gd name="connsiteY35" fmla="*/ 4208959 h 6876003"/>
              <a:gd name="connsiteX36" fmla="*/ 1055057 w 5545537"/>
              <a:gd name="connsiteY36" fmla="*/ 3686901 h 6876003"/>
              <a:gd name="connsiteX37" fmla="*/ 1577115 w 5545537"/>
              <a:gd name="connsiteY37" fmla="*/ 3164843 h 6876003"/>
              <a:gd name="connsiteX38" fmla="*/ 2088567 w 5545537"/>
              <a:gd name="connsiteY38" fmla="*/ 3581688 h 6876003"/>
              <a:gd name="connsiteX39" fmla="*/ 2098635 w 5545537"/>
              <a:gd name="connsiteY39" fmla="*/ 3681565 h 6876003"/>
              <a:gd name="connsiteX40" fmla="*/ 2113837 w 5545537"/>
              <a:gd name="connsiteY40" fmla="*/ 3681565 h 6876003"/>
              <a:gd name="connsiteX41" fmla="*/ 2113837 w 5545537"/>
              <a:gd name="connsiteY41" fmla="*/ 2637449 h 6876003"/>
              <a:gd name="connsiteX42" fmla="*/ 2114775 w 5545537"/>
              <a:gd name="connsiteY42" fmla="*/ 2637449 h 6876003"/>
              <a:gd name="connsiteX43" fmla="*/ 2113835 w 5545537"/>
              <a:gd name="connsiteY43" fmla="*/ 2628122 h 6876003"/>
              <a:gd name="connsiteX44" fmla="*/ 2635893 w 5545537"/>
              <a:gd name="connsiteY44" fmla="*/ 2106064 h 6876003"/>
              <a:gd name="connsiteX45" fmla="*/ 2649648 w 5545537"/>
              <a:gd name="connsiteY45" fmla="*/ 2107451 h 6876003"/>
              <a:gd name="connsiteX46" fmla="*/ 2649648 w 5545537"/>
              <a:gd name="connsiteY46" fmla="*/ 2090015 h 6876003"/>
              <a:gd name="connsiteX47" fmla="*/ 2635894 w 5545537"/>
              <a:gd name="connsiteY47" fmla="*/ 2091401 h 6876003"/>
              <a:gd name="connsiteX48" fmla="*/ 2113836 w 5545537"/>
              <a:gd name="connsiteY48" fmla="*/ 1569343 h 6876003"/>
              <a:gd name="connsiteX49" fmla="*/ 2635894 w 5545537"/>
              <a:gd name="connsiteY49" fmla="*/ 1047285 h 6876003"/>
              <a:gd name="connsiteX50" fmla="*/ 2649648 w 5545537"/>
              <a:gd name="connsiteY50" fmla="*/ 1048672 h 6876003"/>
              <a:gd name="connsiteX51" fmla="*/ 2649648 w 5545537"/>
              <a:gd name="connsiteY51" fmla="*/ 1043268 h 6876003"/>
              <a:gd name="connsiteX52" fmla="*/ 2689899 w 5545537"/>
              <a:gd name="connsiteY52" fmla="*/ 1039210 h 6876003"/>
              <a:gd name="connsiteX53" fmla="*/ 2689899 w 5545537"/>
              <a:gd name="connsiteY53" fmla="*/ 1038672 h 6876003"/>
              <a:gd name="connsiteX54" fmla="*/ 2635893 w 5545537"/>
              <a:gd name="connsiteY54" fmla="*/ 1044116 h 6876003"/>
              <a:gd name="connsiteX55" fmla="*/ 2113835 w 5545537"/>
              <a:gd name="connsiteY55" fmla="*/ 522058 h 6876003"/>
              <a:gd name="connsiteX56" fmla="*/ 2635893 w 5545537"/>
              <a:gd name="connsiteY56" fmla="*/ 0 h 6876003"/>
              <a:gd name="connsiteX0" fmla="*/ 1577115 w 5545537"/>
              <a:gd name="connsiteY0" fmla="*/ 2106064 h 6876022"/>
              <a:gd name="connsiteX1" fmla="*/ 2099173 w 5545537"/>
              <a:gd name="connsiteY1" fmla="*/ 2628122 h 6876022"/>
              <a:gd name="connsiteX2" fmla="*/ 1577115 w 5545537"/>
              <a:gd name="connsiteY2" fmla="*/ 3150180 h 6876022"/>
              <a:gd name="connsiteX3" fmla="*/ 1055057 w 5545537"/>
              <a:gd name="connsiteY3" fmla="*/ 2628122 h 6876022"/>
              <a:gd name="connsiteX4" fmla="*/ 1577115 w 5545537"/>
              <a:gd name="connsiteY4" fmla="*/ 2106064 h 6876022"/>
              <a:gd name="connsiteX5" fmla="*/ 2635893 w 5545537"/>
              <a:gd name="connsiteY5" fmla="*/ 0 h 6876022"/>
              <a:gd name="connsiteX6" fmla="*/ 2649648 w 5545537"/>
              <a:gd name="connsiteY6" fmla="*/ 1387 h 6876022"/>
              <a:gd name="connsiteX7" fmla="*/ 2649648 w 5545537"/>
              <a:gd name="connsiteY7" fmla="*/ 537 h 6876022"/>
              <a:gd name="connsiteX8" fmla="*/ 2689899 w 5545537"/>
              <a:gd name="connsiteY8" fmla="*/ 537 h 6876022"/>
              <a:gd name="connsiteX9" fmla="*/ 2689899 w 5545537"/>
              <a:gd name="connsiteY9" fmla="*/ 0 h 6876022"/>
              <a:gd name="connsiteX10" fmla="*/ 3846766 w 5545537"/>
              <a:gd name="connsiteY10" fmla="*/ 0 h 6876022"/>
              <a:gd name="connsiteX11" fmla="*/ 3846766 w 5545537"/>
              <a:gd name="connsiteY11" fmla="*/ 537 h 6876022"/>
              <a:gd name="connsiteX12" fmla="*/ 5545537 w 5545537"/>
              <a:gd name="connsiteY12" fmla="*/ 537 h 6876022"/>
              <a:gd name="connsiteX13" fmla="*/ 5545537 w 5545537"/>
              <a:gd name="connsiteY13" fmla="*/ 6876000 h 6876022"/>
              <a:gd name="connsiteX14" fmla="*/ 1064761 w 5545537"/>
              <a:gd name="connsiteY14" fmla="*/ 6863300 h 6876022"/>
              <a:gd name="connsiteX15" fmla="*/ 1069719 w 5545537"/>
              <a:gd name="connsiteY15" fmla="*/ 6318334 h 6876022"/>
              <a:gd name="connsiteX16" fmla="*/ 1069720 w 5545537"/>
              <a:gd name="connsiteY16" fmla="*/ 6318321 h 6876022"/>
              <a:gd name="connsiteX17" fmla="*/ 1069719 w 5545537"/>
              <a:gd name="connsiteY17" fmla="*/ 6318310 h 6876022"/>
              <a:gd name="connsiteX18" fmla="*/ 1061010 w 5545537"/>
              <a:gd name="connsiteY18" fmla="*/ 6219603 h 6876022"/>
              <a:gd name="connsiteX19" fmla="*/ 624433 w 5545537"/>
              <a:gd name="connsiteY19" fmla="*/ 5771972 h 6876022"/>
              <a:gd name="connsiteX20" fmla="*/ 426816 w 5545537"/>
              <a:gd name="connsiteY20" fmla="*/ 5735384 h 6876022"/>
              <a:gd name="connsiteX21" fmla="*/ 9971 w 5545537"/>
              <a:gd name="connsiteY21" fmla="*/ 5223932 h 6876022"/>
              <a:gd name="connsiteX22" fmla="*/ 426816 w 5545537"/>
              <a:gd name="connsiteY22" fmla="*/ 4712481 h 6876022"/>
              <a:gd name="connsiteX23" fmla="*/ 512040 w 5545537"/>
              <a:gd name="connsiteY23" fmla="*/ 4703889 h 6876022"/>
              <a:gd name="connsiteX24" fmla="*/ 512040 w 5545537"/>
              <a:gd name="connsiteY24" fmla="*/ 4703511 h 6876022"/>
              <a:gd name="connsiteX25" fmla="*/ 423086 w 5545537"/>
              <a:gd name="connsiteY25" fmla="*/ 4694544 h 6876022"/>
              <a:gd name="connsiteX26" fmla="*/ 0 w 5545537"/>
              <a:gd name="connsiteY26" fmla="*/ 4175435 h 6876022"/>
              <a:gd name="connsiteX27" fmla="*/ 529874 w 5545537"/>
              <a:gd name="connsiteY27" fmla="*/ 3645561 h 6876022"/>
              <a:gd name="connsiteX28" fmla="*/ 1048983 w 5545537"/>
              <a:gd name="connsiteY28" fmla="*/ 4068647 h 6876022"/>
              <a:gd name="connsiteX29" fmla="*/ 1057146 w 5545537"/>
              <a:gd name="connsiteY29" fmla="*/ 4149617 h 6876022"/>
              <a:gd name="connsiteX30" fmla="*/ 1069719 w 5545537"/>
              <a:gd name="connsiteY30" fmla="*/ 4620012 h 6876022"/>
              <a:gd name="connsiteX31" fmla="*/ 1095113 w 5545537"/>
              <a:gd name="connsiteY31" fmla="*/ 4538207 h 6876022"/>
              <a:gd name="connsiteX32" fmla="*/ 1576145 w 5545537"/>
              <a:gd name="connsiteY32" fmla="*/ 4219357 h 6876022"/>
              <a:gd name="connsiteX33" fmla="*/ 1609779 w 5545537"/>
              <a:gd name="connsiteY33" fmla="*/ 4222748 h 6876022"/>
              <a:gd name="connsiteX34" fmla="*/ 1609779 w 5545537"/>
              <a:gd name="connsiteY34" fmla="*/ 4205666 h 6876022"/>
              <a:gd name="connsiteX35" fmla="*/ 1577115 w 5545537"/>
              <a:gd name="connsiteY35" fmla="*/ 4208959 h 6876022"/>
              <a:gd name="connsiteX36" fmla="*/ 1055057 w 5545537"/>
              <a:gd name="connsiteY36" fmla="*/ 3686901 h 6876022"/>
              <a:gd name="connsiteX37" fmla="*/ 1577115 w 5545537"/>
              <a:gd name="connsiteY37" fmla="*/ 3164843 h 6876022"/>
              <a:gd name="connsiteX38" fmla="*/ 2088567 w 5545537"/>
              <a:gd name="connsiteY38" fmla="*/ 3581688 h 6876022"/>
              <a:gd name="connsiteX39" fmla="*/ 2098635 w 5545537"/>
              <a:gd name="connsiteY39" fmla="*/ 3681565 h 6876022"/>
              <a:gd name="connsiteX40" fmla="*/ 2113837 w 5545537"/>
              <a:gd name="connsiteY40" fmla="*/ 3681565 h 6876022"/>
              <a:gd name="connsiteX41" fmla="*/ 2113837 w 5545537"/>
              <a:gd name="connsiteY41" fmla="*/ 2637449 h 6876022"/>
              <a:gd name="connsiteX42" fmla="*/ 2114775 w 5545537"/>
              <a:gd name="connsiteY42" fmla="*/ 2637449 h 6876022"/>
              <a:gd name="connsiteX43" fmla="*/ 2113835 w 5545537"/>
              <a:gd name="connsiteY43" fmla="*/ 2628122 h 6876022"/>
              <a:gd name="connsiteX44" fmla="*/ 2635893 w 5545537"/>
              <a:gd name="connsiteY44" fmla="*/ 2106064 h 6876022"/>
              <a:gd name="connsiteX45" fmla="*/ 2649648 w 5545537"/>
              <a:gd name="connsiteY45" fmla="*/ 2107451 h 6876022"/>
              <a:gd name="connsiteX46" fmla="*/ 2649648 w 5545537"/>
              <a:gd name="connsiteY46" fmla="*/ 2090015 h 6876022"/>
              <a:gd name="connsiteX47" fmla="*/ 2635894 w 5545537"/>
              <a:gd name="connsiteY47" fmla="*/ 2091401 h 6876022"/>
              <a:gd name="connsiteX48" fmla="*/ 2113836 w 5545537"/>
              <a:gd name="connsiteY48" fmla="*/ 1569343 h 6876022"/>
              <a:gd name="connsiteX49" fmla="*/ 2635894 w 5545537"/>
              <a:gd name="connsiteY49" fmla="*/ 1047285 h 6876022"/>
              <a:gd name="connsiteX50" fmla="*/ 2649648 w 5545537"/>
              <a:gd name="connsiteY50" fmla="*/ 1048672 h 6876022"/>
              <a:gd name="connsiteX51" fmla="*/ 2649648 w 5545537"/>
              <a:gd name="connsiteY51" fmla="*/ 1043268 h 6876022"/>
              <a:gd name="connsiteX52" fmla="*/ 2689899 w 5545537"/>
              <a:gd name="connsiteY52" fmla="*/ 1039210 h 6876022"/>
              <a:gd name="connsiteX53" fmla="*/ 2689899 w 5545537"/>
              <a:gd name="connsiteY53" fmla="*/ 1038672 h 6876022"/>
              <a:gd name="connsiteX54" fmla="*/ 2635893 w 5545537"/>
              <a:gd name="connsiteY54" fmla="*/ 1044116 h 6876022"/>
              <a:gd name="connsiteX55" fmla="*/ 2113835 w 5545537"/>
              <a:gd name="connsiteY55" fmla="*/ 522058 h 6876022"/>
              <a:gd name="connsiteX56" fmla="*/ 2635893 w 5545537"/>
              <a:gd name="connsiteY56" fmla="*/ 0 h 6876022"/>
              <a:gd name="connsiteX0" fmla="*/ 1577115 w 5545537"/>
              <a:gd name="connsiteY0" fmla="*/ 2106064 h 6876022"/>
              <a:gd name="connsiteX1" fmla="*/ 2099173 w 5545537"/>
              <a:gd name="connsiteY1" fmla="*/ 2628122 h 6876022"/>
              <a:gd name="connsiteX2" fmla="*/ 1577115 w 5545537"/>
              <a:gd name="connsiteY2" fmla="*/ 3150180 h 6876022"/>
              <a:gd name="connsiteX3" fmla="*/ 1055057 w 5545537"/>
              <a:gd name="connsiteY3" fmla="*/ 2628122 h 6876022"/>
              <a:gd name="connsiteX4" fmla="*/ 1577115 w 5545537"/>
              <a:gd name="connsiteY4" fmla="*/ 2106064 h 6876022"/>
              <a:gd name="connsiteX5" fmla="*/ 2635893 w 5545537"/>
              <a:gd name="connsiteY5" fmla="*/ 0 h 6876022"/>
              <a:gd name="connsiteX6" fmla="*/ 2649648 w 5545537"/>
              <a:gd name="connsiteY6" fmla="*/ 1387 h 6876022"/>
              <a:gd name="connsiteX7" fmla="*/ 2649648 w 5545537"/>
              <a:gd name="connsiteY7" fmla="*/ 537 h 6876022"/>
              <a:gd name="connsiteX8" fmla="*/ 2689899 w 5545537"/>
              <a:gd name="connsiteY8" fmla="*/ 537 h 6876022"/>
              <a:gd name="connsiteX9" fmla="*/ 2689899 w 5545537"/>
              <a:gd name="connsiteY9" fmla="*/ 0 h 6876022"/>
              <a:gd name="connsiteX10" fmla="*/ 3846766 w 5545537"/>
              <a:gd name="connsiteY10" fmla="*/ 0 h 6876022"/>
              <a:gd name="connsiteX11" fmla="*/ 3846766 w 5545537"/>
              <a:gd name="connsiteY11" fmla="*/ 537 h 6876022"/>
              <a:gd name="connsiteX12" fmla="*/ 5545537 w 5545537"/>
              <a:gd name="connsiteY12" fmla="*/ 537 h 6876022"/>
              <a:gd name="connsiteX13" fmla="*/ 5545537 w 5545537"/>
              <a:gd name="connsiteY13" fmla="*/ 6876000 h 6876022"/>
              <a:gd name="connsiteX14" fmla="*/ 1072488 w 5545537"/>
              <a:gd name="connsiteY14" fmla="*/ 6863300 h 6876022"/>
              <a:gd name="connsiteX15" fmla="*/ 1069719 w 5545537"/>
              <a:gd name="connsiteY15" fmla="*/ 6318334 h 6876022"/>
              <a:gd name="connsiteX16" fmla="*/ 1069720 w 5545537"/>
              <a:gd name="connsiteY16" fmla="*/ 6318321 h 6876022"/>
              <a:gd name="connsiteX17" fmla="*/ 1069719 w 5545537"/>
              <a:gd name="connsiteY17" fmla="*/ 6318310 h 6876022"/>
              <a:gd name="connsiteX18" fmla="*/ 1061010 w 5545537"/>
              <a:gd name="connsiteY18" fmla="*/ 6219603 h 6876022"/>
              <a:gd name="connsiteX19" fmla="*/ 624433 w 5545537"/>
              <a:gd name="connsiteY19" fmla="*/ 5771972 h 6876022"/>
              <a:gd name="connsiteX20" fmla="*/ 426816 w 5545537"/>
              <a:gd name="connsiteY20" fmla="*/ 5735384 h 6876022"/>
              <a:gd name="connsiteX21" fmla="*/ 9971 w 5545537"/>
              <a:gd name="connsiteY21" fmla="*/ 5223932 h 6876022"/>
              <a:gd name="connsiteX22" fmla="*/ 426816 w 5545537"/>
              <a:gd name="connsiteY22" fmla="*/ 4712481 h 6876022"/>
              <a:gd name="connsiteX23" fmla="*/ 512040 w 5545537"/>
              <a:gd name="connsiteY23" fmla="*/ 4703889 h 6876022"/>
              <a:gd name="connsiteX24" fmla="*/ 512040 w 5545537"/>
              <a:gd name="connsiteY24" fmla="*/ 4703511 h 6876022"/>
              <a:gd name="connsiteX25" fmla="*/ 423086 w 5545537"/>
              <a:gd name="connsiteY25" fmla="*/ 4694544 h 6876022"/>
              <a:gd name="connsiteX26" fmla="*/ 0 w 5545537"/>
              <a:gd name="connsiteY26" fmla="*/ 4175435 h 6876022"/>
              <a:gd name="connsiteX27" fmla="*/ 529874 w 5545537"/>
              <a:gd name="connsiteY27" fmla="*/ 3645561 h 6876022"/>
              <a:gd name="connsiteX28" fmla="*/ 1048983 w 5545537"/>
              <a:gd name="connsiteY28" fmla="*/ 4068647 h 6876022"/>
              <a:gd name="connsiteX29" fmla="*/ 1057146 w 5545537"/>
              <a:gd name="connsiteY29" fmla="*/ 4149617 h 6876022"/>
              <a:gd name="connsiteX30" fmla="*/ 1069719 w 5545537"/>
              <a:gd name="connsiteY30" fmla="*/ 4620012 h 6876022"/>
              <a:gd name="connsiteX31" fmla="*/ 1095113 w 5545537"/>
              <a:gd name="connsiteY31" fmla="*/ 4538207 h 6876022"/>
              <a:gd name="connsiteX32" fmla="*/ 1576145 w 5545537"/>
              <a:gd name="connsiteY32" fmla="*/ 4219357 h 6876022"/>
              <a:gd name="connsiteX33" fmla="*/ 1609779 w 5545537"/>
              <a:gd name="connsiteY33" fmla="*/ 4222748 h 6876022"/>
              <a:gd name="connsiteX34" fmla="*/ 1609779 w 5545537"/>
              <a:gd name="connsiteY34" fmla="*/ 4205666 h 6876022"/>
              <a:gd name="connsiteX35" fmla="*/ 1577115 w 5545537"/>
              <a:gd name="connsiteY35" fmla="*/ 4208959 h 6876022"/>
              <a:gd name="connsiteX36" fmla="*/ 1055057 w 5545537"/>
              <a:gd name="connsiteY36" fmla="*/ 3686901 h 6876022"/>
              <a:gd name="connsiteX37" fmla="*/ 1577115 w 5545537"/>
              <a:gd name="connsiteY37" fmla="*/ 3164843 h 6876022"/>
              <a:gd name="connsiteX38" fmla="*/ 2088567 w 5545537"/>
              <a:gd name="connsiteY38" fmla="*/ 3581688 h 6876022"/>
              <a:gd name="connsiteX39" fmla="*/ 2098635 w 5545537"/>
              <a:gd name="connsiteY39" fmla="*/ 3681565 h 6876022"/>
              <a:gd name="connsiteX40" fmla="*/ 2113837 w 5545537"/>
              <a:gd name="connsiteY40" fmla="*/ 3681565 h 6876022"/>
              <a:gd name="connsiteX41" fmla="*/ 2113837 w 5545537"/>
              <a:gd name="connsiteY41" fmla="*/ 2637449 h 6876022"/>
              <a:gd name="connsiteX42" fmla="*/ 2114775 w 5545537"/>
              <a:gd name="connsiteY42" fmla="*/ 2637449 h 6876022"/>
              <a:gd name="connsiteX43" fmla="*/ 2113835 w 5545537"/>
              <a:gd name="connsiteY43" fmla="*/ 2628122 h 6876022"/>
              <a:gd name="connsiteX44" fmla="*/ 2635893 w 5545537"/>
              <a:gd name="connsiteY44" fmla="*/ 2106064 h 6876022"/>
              <a:gd name="connsiteX45" fmla="*/ 2649648 w 5545537"/>
              <a:gd name="connsiteY45" fmla="*/ 2107451 h 6876022"/>
              <a:gd name="connsiteX46" fmla="*/ 2649648 w 5545537"/>
              <a:gd name="connsiteY46" fmla="*/ 2090015 h 6876022"/>
              <a:gd name="connsiteX47" fmla="*/ 2635894 w 5545537"/>
              <a:gd name="connsiteY47" fmla="*/ 2091401 h 6876022"/>
              <a:gd name="connsiteX48" fmla="*/ 2113836 w 5545537"/>
              <a:gd name="connsiteY48" fmla="*/ 1569343 h 6876022"/>
              <a:gd name="connsiteX49" fmla="*/ 2635894 w 5545537"/>
              <a:gd name="connsiteY49" fmla="*/ 1047285 h 6876022"/>
              <a:gd name="connsiteX50" fmla="*/ 2649648 w 5545537"/>
              <a:gd name="connsiteY50" fmla="*/ 1048672 h 6876022"/>
              <a:gd name="connsiteX51" fmla="*/ 2649648 w 5545537"/>
              <a:gd name="connsiteY51" fmla="*/ 1043268 h 6876022"/>
              <a:gd name="connsiteX52" fmla="*/ 2689899 w 5545537"/>
              <a:gd name="connsiteY52" fmla="*/ 1039210 h 6876022"/>
              <a:gd name="connsiteX53" fmla="*/ 2689899 w 5545537"/>
              <a:gd name="connsiteY53" fmla="*/ 1038672 h 6876022"/>
              <a:gd name="connsiteX54" fmla="*/ 2635893 w 5545537"/>
              <a:gd name="connsiteY54" fmla="*/ 1044116 h 6876022"/>
              <a:gd name="connsiteX55" fmla="*/ 2113835 w 5545537"/>
              <a:gd name="connsiteY55" fmla="*/ 522058 h 6876022"/>
              <a:gd name="connsiteX56" fmla="*/ 2635893 w 5545537"/>
              <a:gd name="connsiteY56" fmla="*/ 0 h 6876022"/>
              <a:gd name="connsiteX0" fmla="*/ 1577115 w 5545537"/>
              <a:gd name="connsiteY0" fmla="*/ 2106064 h 6876022"/>
              <a:gd name="connsiteX1" fmla="*/ 2099173 w 5545537"/>
              <a:gd name="connsiteY1" fmla="*/ 2628122 h 6876022"/>
              <a:gd name="connsiteX2" fmla="*/ 1577115 w 5545537"/>
              <a:gd name="connsiteY2" fmla="*/ 3150180 h 6876022"/>
              <a:gd name="connsiteX3" fmla="*/ 1055057 w 5545537"/>
              <a:gd name="connsiteY3" fmla="*/ 2628122 h 6876022"/>
              <a:gd name="connsiteX4" fmla="*/ 1577115 w 5545537"/>
              <a:gd name="connsiteY4" fmla="*/ 2106064 h 6876022"/>
              <a:gd name="connsiteX5" fmla="*/ 2635893 w 5545537"/>
              <a:gd name="connsiteY5" fmla="*/ 0 h 6876022"/>
              <a:gd name="connsiteX6" fmla="*/ 2649648 w 5545537"/>
              <a:gd name="connsiteY6" fmla="*/ 1387 h 6876022"/>
              <a:gd name="connsiteX7" fmla="*/ 2649648 w 5545537"/>
              <a:gd name="connsiteY7" fmla="*/ 537 h 6876022"/>
              <a:gd name="connsiteX8" fmla="*/ 2689899 w 5545537"/>
              <a:gd name="connsiteY8" fmla="*/ 537 h 6876022"/>
              <a:gd name="connsiteX9" fmla="*/ 2689899 w 5545537"/>
              <a:gd name="connsiteY9" fmla="*/ 0 h 6876022"/>
              <a:gd name="connsiteX10" fmla="*/ 3846766 w 5545537"/>
              <a:gd name="connsiteY10" fmla="*/ 0 h 6876022"/>
              <a:gd name="connsiteX11" fmla="*/ 3846766 w 5545537"/>
              <a:gd name="connsiteY11" fmla="*/ 537 h 6876022"/>
              <a:gd name="connsiteX12" fmla="*/ 5545537 w 5545537"/>
              <a:gd name="connsiteY12" fmla="*/ 537 h 6876022"/>
              <a:gd name="connsiteX13" fmla="*/ 5545537 w 5545537"/>
              <a:gd name="connsiteY13" fmla="*/ 6876000 h 6876022"/>
              <a:gd name="connsiteX14" fmla="*/ 1067337 w 5545537"/>
              <a:gd name="connsiteY14" fmla="*/ 6863300 h 6876022"/>
              <a:gd name="connsiteX15" fmla="*/ 1069719 w 5545537"/>
              <a:gd name="connsiteY15" fmla="*/ 6318334 h 6876022"/>
              <a:gd name="connsiteX16" fmla="*/ 1069720 w 5545537"/>
              <a:gd name="connsiteY16" fmla="*/ 6318321 h 6876022"/>
              <a:gd name="connsiteX17" fmla="*/ 1069719 w 5545537"/>
              <a:gd name="connsiteY17" fmla="*/ 6318310 h 6876022"/>
              <a:gd name="connsiteX18" fmla="*/ 1061010 w 5545537"/>
              <a:gd name="connsiteY18" fmla="*/ 6219603 h 6876022"/>
              <a:gd name="connsiteX19" fmla="*/ 624433 w 5545537"/>
              <a:gd name="connsiteY19" fmla="*/ 5771972 h 6876022"/>
              <a:gd name="connsiteX20" fmla="*/ 426816 w 5545537"/>
              <a:gd name="connsiteY20" fmla="*/ 5735384 h 6876022"/>
              <a:gd name="connsiteX21" fmla="*/ 9971 w 5545537"/>
              <a:gd name="connsiteY21" fmla="*/ 5223932 h 6876022"/>
              <a:gd name="connsiteX22" fmla="*/ 426816 w 5545537"/>
              <a:gd name="connsiteY22" fmla="*/ 4712481 h 6876022"/>
              <a:gd name="connsiteX23" fmla="*/ 512040 w 5545537"/>
              <a:gd name="connsiteY23" fmla="*/ 4703889 h 6876022"/>
              <a:gd name="connsiteX24" fmla="*/ 512040 w 5545537"/>
              <a:gd name="connsiteY24" fmla="*/ 4703511 h 6876022"/>
              <a:gd name="connsiteX25" fmla="*/ 423086 w 5545537"/>
              <a:gd name="connsiteY25" fmla="*/ 4694544 h 6876022"/>
              <a:gd name="connsiteX26" fmla="*/ 0 w 5545537"/>
              <a:gd name="connsiteY26" fmla="*/ 4175435 h 6876022"/>
              <a:gd name="connsiteX27" fmla="*/ 529874 w 5545537"/>
              <a:gd name="connsiteY27" fmla="*/ 3645561 h 6876022"/>
              <a:gd name="connsiteX28" fmla="*/ 1048983 w 5545537"/>
              <a:gd name="connsiteY28" fmla="*/ 4068647 h 6876022"/>
              <a:gd name="connsiteX29" fmla="*/ 1057146 w 5545537"/>
              <a:gd name="connsiteY29" fmla="*/ 4149617 h 6876022"/>
              <a:gd name="connsiteX30" fmla="*/ 1069719 w 5545537"/>
              <a:gd name="connsiteY30" fmla="*/ 4620012 h 6876022"/>
              <a:gd name="connsiteX31" fmla="*/ 1095113 w 5545537"/>
              <a:gd name="connsiteY31" fmla="*/ 4538207 h 6876022"/>
              <a:gd name="connsiteX32" fmla="*/ 1576145 w 5545537"/>
              <a:gd name="connsiteY32" fmla="*/ 4219357 h 6876022"/>
              <a:gd name="connsiteX33" fmla="*/ 1609779 w 5545537"/>
              <a:gd name="connsiteY33" fmla="*/ 4222748 h 6876022"/>
              <a:gd name="connsiteX34" fmla="*/ 1609779 w 5545537"/>
              <a:gd name="connsiteY34" fmla="*/ 4205666 h 6876022"/>
              <a:gd name="connsiteX35" fmla="*/ 1577115 w 5545537"/>
              <a:gd name="connsiteY35" fmla="*/ 4208959 h 6876022"/>
              <a:gd name="connsiteX36" fmla="*/ 1055057 w 5545537"/>
              <a:gd name="connsiteY36" fmla="*/ 3686901 h 6876022"/>
              <a:gd name="connsiteX37" fmla="*/ 1577115 w 5545537"/>
              <a:gd name="connsiteY37" fmla="*/ 3164843 h 6876022"/>
              <a:gd name="connsiteX38" fmla="*/ 2088567 w 5545537"/>
              <a:gd name="connsiteY38" fmla="*/ 3581688 h 6876022"/>
              <a:gd name="connsiteX39" fmla="*/ 2098635 w 5545537"/>
              <a:gd name="connsiteY39" fmla="*/ 3681565 h 6876022"/>
              <a:gd name="connsiteX40" fmla="*/ 2113837 w 5545537"/>
              <a:gd name="connsiteY40" fmla="*/ 3681565 h 6876022"/>
              <a:gd name="connsiteX41" fmla="*/ 2113837 w 5545537"/>
              <a:gd name="connsiteY41" fmla="*/ 2637449 h 6876022"/>
              <a:gd name="connsiteX42" fmla="*/ 2114775 w 5545537"/>
              <a:gd name="connsiteY42" fmla="*/ 2637449 h 6876022"/>
              <a:gd name="connsiteX43" fmla="*/ 2113835 w 5545537"/>
              <a:gd name="connsiteY43" fmla="*/ 2628122 h 6876022"/>
              <a:gd name="connsiteX44" fmla="*/ 2635893 w 5545537"/>
              <a:gd name="connsiteY44" fmla="*/ 2106064 h 6876022"/>
              <a:gd name="connsiteX45" fmla="*/ 2649648 w 5545537"/>
              <a:gd name="connsiteY45" fmla="*/ 2107451 h 6876022"/>
              <a:gd name="connsiteX46" fmla="*/ 2649648 w 5545537"/>
              <a:gd name="connsiteY46" fmla="*/ 2090015 h 6876022"/>
              <a:gd name="connsiteX47" fmla="*/ 2635894 w 5545537"/>
              <a:gd name="connsiteY47" fmla="*/ 2091401 h 6876022"/>
              <a:gd name="connsiteX48" fmla="*/ 2113836 w 5545537"/>
              <a:gd name="connsiteY48" fmla="*/ 1569343 h 6876022"/>
              <a:gd name="connsiteX49" fmla="*/ 2635894 w 5545537"/>
              <a:gd name="connsiteY49" fmla="*/ 1047285 h 6876022"/>
              <a:gd name="connsiteX50" fmla="*/ 2649648 w 5545537"/>
              <a:gd name="connsiteY50" fmla="*/ 1048672 h 6876022"/>
              <a:gd name="connsiteX51" fmla="*/ 2649648 w 5545537"/>
              <a:gd name="connsiteY51" fmla="*/ 1043268 h 6876022"/>
              <a:gd name="connsiteX52" fmla="*/ 2689899 w 5545537"/>
              <a:gd name="connsiteY52" fmla="*/ 1039210 h 6876022"/>
              <a:gd name="connsiteX53" fmla="*/ 2689899 w 5545537"/>
              <a:gd name="connsiteY53" fmla="*/ 1038672 h 6876022"/>
              <a:gd name="connsiteX54" fmla="*/ 2635893 w 5545537"/>
              <a:gd name="connsiteY54" fmla="*/ 1044116 h 6876022"/>
              <a:gd name="connsiteX55" fmla="*/ 2113835 w 5545537"/>
              <a:gd name="connsiteY55" fmla="*/ 522058 h 6876022"/>
              <a:gd name="connsiteX56" fmla="*/ 2635893 w 5545537"/>
              <a:gd name="connsiteY56" fmla="*/ 0 h 6876022"/>
              <a:gd name="connsiteX0" fmla="*/ 1577115 w 5545537"/>
              <a:gd name="connsiteY0" fmla="*/ 2106064 h 6942972"/>
              <a:gd name="connsiteX1" fmla="*/ 2099173 w 5545537"/>
              <a:gd name="connsiteY1" fmla="*/ 2628122 h 6942972"/>
              <a:gd name="connsiteX2" fmla="*/ 1577115 w 5545537"/>
              <a:gd name="connsiteY2" fmla="*/ 3150180 h 6942972"/>
              <a:gd name="connsiteX3" fmla="*/ 1055057 w 5545537"/>
              <a:gd name="connsiteY3" fmla="*/ 2628122 h 6942972"/>
              <a:gd name="connsiteX4" fmla="*/ 1577115 w 5545537"/>
              <a:gd name="connsiteY4" fmla="*/ 2106064 h 6942972"/>
              <a:gd name="connsiteX5" fmla="*/ 2635893 w 5545537"/>
              <a:gd name="connsiteY5" fmla="*/ 0 h 6942972"/>
              <a:gd name="connsiteX6" fmla="*/ 2649648 w 5545537"/>
              <a:gd name="connsiteY6" fmla="*/ 1387 h 6942972"/>
              <a:gd name="connsiteX7" fmla="*/ 2649648 w 5545537"/>
              <a:gd name="connsiteY7" fmla="*/ 537 h 6942972"/>
              <a:gd name="connsiteX8" fmla="*/ 2689899 w 5545537"/>
              <a:gd name="connsiteY8" fmla="*/ 537 h 6942972"/>
              <a:gd name="connsiteX9" fmla="*/ 2689899 w 5545537"/>
              <a:gd name="connsiteY9" fmla="*/ 0 h 6942972"/>
              <a:gd name="connsiteX10" fmla="*/ 3846766 w 5545537"/>
              <a:gd name="connsiteY10" fmla="*/ 0 h 6942972"/>
              <a:gd name="connsiteX11" fmla="*/ 3846766 w 5545537"/>
              <a:gd name="connsiteY11" fmla="*/ 537 h 6942972"/>
              <a:gd name="connsiteX12" fmla="*/ 5545537 w 5545537"/>
              <a:gd name="connsiteY12" fmla="*/ 537 h 6942972"/>
              <a:gd name="connsiteX13" fmla="*/ 5540385 w 5545537"/>
              <a:gd name="connsiteY13" fmla="*/ 6942970 h 6942972"/>
              <a:gd name="connsiteX14" fmla="*/ 1067337 w 5545537"/>
              <a:gd name="connsiteY14" fmla="*/ 6863300 h 6942972"/>
              <a:gd name="connsiteX15" fmla="*/ 1069719 w 5545537"/>
              <a:gd name="connsiteY15" fmla="*/ 6318334 h 6942972"/>
              <a:gd name="connsiteX16" fmla="*/ 1069720 w 5545537"/>
              <a:gd name="connsiteY16" fmla="*/ 6318321 h 6942972"/>
              <a:gd name="connsiteX17" fmla="*/ 1069719 w 5545537"/>
              <a:gd name="connsiteY17" fmla="*/ 6318310 h 6942972"/>
              <a:gd name="connsiteX18" fmla="*/ 1061010 w 5545537"/>
              <a:gd name="connsiteY18" fmla="*/ 6219603 h 6942972"/>
              <a:gd name="connsiteX19" fmla="*/ 624433 w 5545537"/>
              <a:gd name="connsiteY19" fmla="*/ 5771972 h 6942972"/>
              <a:gd name="connsiteX20" fmla="*/ 426816 w 5545537"/>
              <a:gd name="connsiteY20" fmla="*/ 5735384 h 6942972"/>
              <a:gd name="connsiteX21" fmla="*/ 9971 w 5545537"/>
              <a:gd name="connsiteY21" fmla="*/ 5223932 h 6942972"/>
              <a:gd name="connsiteX22" fmla="*/ 426816 w 5545537"/>
              <a:gd name="connsiteY22" fmla="*/ 4712481 h 6942972"/>
              <a:gd name="connsiteX23" fmla="*/ 512040 w 5545537"/>
              <a:gd name="connsiteY23" fmla="*/ 4703889 h 6942972"/>
              <a:gd name="connsiteX24" fmla="*/ 512040 w 5545537"/>
              <a:gd name="connsiteY24" fmla="*/ 4703511 h 6942972"/>
              <a:gd name="connsiteX25" fmla="*/ 423086 w 5545537"/>
              <a:gd name="connsiteY25" fmla="*/ 4694544 h 6942972"/>
              <a:gd name="connsiteX26" fmla="*/ 0 w 5545537"/>
              <a:gd name="connsiteY26" fmla="*/ 4175435 h 6942972"/>
              <a:gd name="connsiteX27" fmla="*/ 529874 w 5545537"/>
              <a:gd name="connsiteY27" fmla="*/ 3645561 h 6942972"/>
              <a:gd name="connsiteX28" fmla="*/ 1048983 w 5545537"/>
              <a:gd name="connsiteY28" fmla="*/ 4068647 h 6942972"/>
              <a:gd name="connsiteX29" fmla="*/ 1057146 w 5545537"/>
              <a:gd name="connsiteY29" fmla="*/ 4149617 h 6942972"/>
              <a:gd name="connsiteX30" fmla="*/ 1069719 w 5545537"/>
              <a:gd name="connsiteY30" fmla="*/ 4620012 h 6942972"/>
              <a:gd name="connsiteX31" fmla="*/ 1095113 w 5545537"/>
              <a:gd name="connsiteY31" fmla="*/ 4538207 h 6942972"/>
              <a:gd name="connsiteX32" fmla="*/ 1576145 w 5545537"/>
              <a:gd name="connsiteY32" fmla="*/ 4219357 h 6942972"/>
              <a:gd name="connsiteX33" fmla="*/ 1609779 w 5545537"/>
              <a:gd name="connsiteY33" fmla="*/ 4222748 h 6942972"/>
              <a:gd name="connsiteX34" fmla="*/ 1609779 w 5545537"/>
              <a:gd name="connsiteY34" fmla="*/ 4205666 h 6942972"/>
              <a:gd name="connsiteX35" fmla="*/ 1577115 w 5545537"/>
              <a:gd name="connsiteY35" fmla="*/ 4208959 h 6942972"/>
              <a:gd name="connsiteX36" fmla="*/ 1055057 w 5545537"/>
              <a:gd name="connsiteY36" fmla="*/ 3686901 h 6942972"/>
              <a:gd name="connsiteX37" fmla="*/ 1577115 w 5545537"/>
              <a:gd name="connsiteY37" fmla="*/ 3164843 h 6942972"/>
              <a:gd name="connsiteX38" fmla="*/ 2088567 w 5545537"/>
              <a:gd name="connsiteY38" fmla="*/ 3581688 h 6942972"/>
              <a:gd name="connsiteX39" fmla="*/ 2098635 w 5545537"/>
              <a:gd name="connsiteY39" fmla="*/ 3681565 h 6942972"/>
              <a:gd name="connsiteX40" fmla="*/ 2113837 w 5545537"/>
              <a:gd name="connsiteY40" fmla="*/ 3681565 h 6942972"/>
              <a:gd name="connsiteX41" fmla="*/ 2113837 w 5545537"/>
              <a:gd name="connsiteY41" fmla="*/ 2637449 h 6942972"/>
              <a:gd name="connsiteX42" fmla="*/ 2114775 w 5545537"/>
              <a:gd name="connsiteY42" fmla="*/ 2637449 h 6942972"/>
              <a:gd name="connsiteX43" fmla="*/ 2113835 w 5545537"/>
              <a:gd name="connsiteY43" fmla="*/ 2628122 h 6942972"/>
              <a:gd name="connsiteX44" fmla="*/ 2635893 w 5545537"/>
              <a:gd name="connsiteY44" fmla="*/ 2106064 h 6942972"/>
              <a:gd name="connsiteX45" fmla="*/ 2649648 w 5545537"/>
              <a:gd name="connsiteY45" fmla="*/ 2107451 h 6942972"/>
              <a:gd name="connsiteX46" fmla="*/ 2649648 w 5545537"/>
              <a:gd name="connsiteY46" fmla="*/ 2090015 h 6942972"/>
              <a:gd name="connsiteX47" fmla="*/ 2635894 w 5545537"/>
              <a:gd name="connsiteY47" fmla="*/ 2091401 h 6942972"/>
              <a:gd name="connsiteX48" fmla="*/ 2113836 w 5545537"/>
              <a:gd name="connsiteY48" fmla="*/ 1569343 h 6942972"/>
              <a:gd name="connsiteX49" fmla="*/ 2635894 w 5545537"/>
              <a:gd name="connsiteY49" fmla="*/ 1047285 h 6942972"/>
              <a:gd name="connsiteX50" fmla="*/ 2649648 w 5545537"/>
              <a:gd name="connsiteY50" fmla="*/ 1048672 h 6942972"/>
              <a:gd name="connsiteX51" fmla="*/ 2649648 w 5545537"/>
              <a:gd name="connsiteY51" fmla="*/ 1043268 h 6942972"/>
              <a:gd name="connsiteX52" fmla="*/ 2689899 w 5545537"/>
              <a:gd name="connsiteY52" fmla="*/ 1039210 h 6942972"/>
              <a:gd name="connsiteX53" fmla="*/ 2689899 w 5545537"/>
              <a:gd name="connsiteY53" fmla="*/ 1038672 h 6942972"/>
              <a:gd name="connsiteX54" fmla="*/ 2635893 w 5545537"/>
              <a:gd name="connsiteY54" fmla="*/ 1044116 h 6942972"/>
              <a:gd name="connsiteX55" fmla="*/ 2113835 w 5545537"/>
              <a:gd name="connsiteY55" fmla="*/ 522058 h 6942972"/>
              <a:gd name="connsiteX56" fmla="*/ 2635893 w 5545537"/>
              <a:gd name="connsiteY56" fmla="*/ 0 h 6942972"/>
              <a:gd name="connsiteX0" fmla="*/ 1577115 w 5545537"/>
              <a:gd name="connsiteY0" fmla="*/ 2106064 h 6863435"/>
              <a:gd name="connsiteX1" fmla="*/ 2099173 w 5545537"/>
              <a:gd name="connsiteY1" fmla="*/ 2628122 h 6863435"/>
              <a:gd name="connsiteX2" fmla="*/ 1577115 w 5545537"/>
              <a:gd name="connsiteY2" fmla="*/ 3150180 h 6863435"/>
              <a:gd name="connsiteX3" fmla="*/ 1055057 w 5545537"/>
              <a:gd name="connsiteY3" fmla="*/ 2628122 h 6863435"/>
              <a:gd name="connsiteX4" fmla="*/ 1577115 w 5545537"/>
              <a:gd name="connsiteY4" fmla="*/ 2106064 h 6863435"/>
              <a:gd name="connsiteX5" fmla="*/ 2635893 w 5545537"/>
              <a:gd name="connsiteY5" fmla="*/ 0 h 6863435"/>
              <a:gd name="connsiteX6" fmla="*/ 2649648 w 5545537"/>
              <a:gd name="connsiteY6" fmla="*/ 1387 h 6863435"/>
              <a:gd name="connsiteX7" fmla="*/ 2649648 w 5545537"/>
              <a:gd name="connsiteY7" fmla="*/ 537 h 6863435"/>
              <a:gd name="connsiteX8" fmla="*/ 2689899 w 5545537"/>
              <a:gd name="connsiteY8" fmla="*/ 537 h 6863435"/>
              <a:gd name="connsiteX9" fmla="*/ 2689899 w 5545537"/>
              <a:gd name="connsiteY9" fmla="*/ 0 h 6863435"/>
              <a:gd name="connsiteX10" fmla="*/ 3846766 w 5545537"/>
              <a:gd name="connsiteY10" fmla="*/ 0 h 6863435"/>
              <a:gd name="connsiteX11" fmla="*/ 3846766 w 5545537"/>
              <a:gd name="connsiteY11" fmla="*/ 537 h 6863435"/>
              <a:gd name="connsiteX12" fmla="*/ 5545537 w 5545537"/>
              <a:gd name="connsiteY12" fmla="*/ 537 h 6863435"/>
              <a:gd name="connsiteX13" fmla="*/ 5452809 w 5545537"/>
              <a:gd name="connsiteY13" fmla="*/ 6770393 h 6863435"/>
              <a:gd name="connsiteX14" fmla="*/ 1067337 w 5545537"/>
              <a:gd name="connsiteY14" fmla="*/ 6863300 h 6863435"/>
              <a:gd name="connsiteX15" fmla="*/ 1069719 w 5545537"/>
              <a:gd name="connsiteY15" fmla="*/ 6318334 h 6863435"/>
              <a:gd name="connsiteX16" fmla="*/ 1069720 w 5545537"/>
              <a:gd name="connsiteY16" fmla="*/ 6318321 h 6863435"/>
              <a:gd name="connsiteX17" fmla="*/ 1069719 w 5545537"/>
              <a:gd name="connsiteY17" fmla="*/ 6318310 h 6863435"/>
              <a:gd name="connsiteX18" fmla="*/ 1061010 w 5545537"/>
              <a:gd name="connsiteY18" fmla="*/ 6219603 h 6863435"/>
              <a:gd name="connsiteX19" fmla="*/ 624433 w 5545537"/>
              <a:gd name="connsiteY19" fmla="*/ 5771972 h 6863435"/>
              <a:gd name="connsiteX20" fmla="*/ 426816 w 5545537"/>
              <a:gd name="connsiteY20" fmla="*/ 5735384 h 6863435"/>
              <a:gd name="connsiteX21" fmla="*/ 9971 w 5545537"/>
              <a:gd name="connsiteY21" fmla="*/ 5223932 h 6863435"/>
              <a:gd name="connsiteX22" fmla="*/ 426816 w 5545537"/>
              <a:gd name="connsiteY22" fmla="*/ 4712481 h 6863435"/>
              <a:gd name="connsiteX23" fmla="*/ 512040 w 5545537"/>
              <a:gd name="connsiteY23" fmla="*/ 4703889 h 6863435"/>
              <a:gd name="connsiteX24" fmla="*/ 512040 w 5545537"/>
              <a:gd name="connsiteY24" fmla="*/ 4703511 h 6863435"/>
              <a:gd name="connsiteX25" fmla="*/ 423086 w 5545537"/>
              <a:gd name="connsiteY25" fmla="*/ 4694544 h 6863435"/>
              <a:gd name="connsiteX26" fmla="*/ 0 w 5545537"/>
              <a:gd name="connsiteY26" fmla="*/ 4175435 h 6863435"/>
              <a:gd name="connsiteX27" fmla="*/ 529874 w 5545537"/>
              <a:gd name="connsiteY27" fmla="*/ 3645561 h 6863435"/>
              <a:gd name="connsiteX28" fmla="*/ 1048983 w 5545537"/>
              <a:gd name="connsiteY28" fmla="*/ 4068647 h 6863435"/>
              <a:gd name="connsiteX29" fmla="*/ 1057146 w 5545537"/>
              <a:gd name="connsiteY29" fmla="*/ 4149617 h 6863435"/>
              <a:gd name="connsiteX30" fmla="*/ 1069719 w 5545537"/>
              <a:gd name="connsiteY30" fmla="*/ 4620012 h 6863435"/>
              <a:gd name="connsiteX31" fmla="*/ 1095113 w 5545537"/>
              <a:gd name="connsiteY31" fmla="*/ 4538207 h 6863435"/>
              <a:gd name="connsiteX32" fmla="*/ 1576145 w 5545537"/>
              <a:gd name="connsiteY32" fmla="*/ 4219357 h 6863435"/>
              <a:gd name="connsiteX33" fmla="*/ 1609779 w 5545537"/>
              <a:gd name="connsiteY33" fmla="*/ 4222748 h 6863435"/>
              <a:gd name="connsiteX34" fmla="*/ 1609779 w 5545537"/>
              <a:gd name="connsiteY34" fmla="*/ 4205666 h 6863435"/>
              <a:gd name="connsiteX35" fmla="*/ 1577115 w 5545537"/>
              <a:gd name="connsiteY35" fmla="*/ 4208959 h 6863435"/>
              <a:gd name="connsiteX36" fmla="*/ 1055057 w 5545537"/>
              <a:gd name="connsiteY36" fmla="*/ 3686901 h 6863435"/>
              <a:gd name="connsiteX37" fmla="*/ 1577115 w 5545537"/>
              <a:gd name="connsiteY37" fmla="*/ 3164843 h 6863435"/>
              <a:gd name="connsiteX38" fmla="*/ 2088567 w 5545537"/>
              <a:gd name="connsiteY38" fmla="*/ 3581688 h 6863435"/>
              <a:gd name="connsiteX39" fmla="*/ 2098635 w 5545537"/>
              <a:gd name="connsiteY39" fmla="*/ 3681565 h 6863435"/>
              <a:gd name="connsiteX40" fmla="*/ 2113837 w 5545537"/>
              <a:gd name="connsiteY40" fmla="*/ 3681565 h 6863435"/>
              <a:gd name="connsiteX41" fmla="*/ 2113837 w 5545537"/>
              <a:gd name="connsiteY41" fmla="*/ 2637449 h 6863435"/>
              <a:gd name="connsiteX42" fmla="*/ 2114775 w 5545537"/>
              <a:gd name="connsiteY42" fmla="*/ 2637449 h 6863435"/>
              <a:gd name="connsiteX43" fmla="*/ 2113835 w 5545537"/>
              <a:gd name="connsiteY43" fmla="*/ 2628122 h 6863435"/>
              <a:gd name="connsiteX44" fmla="*/ 2635893 w 5545537"/>
              <a:gd name="connsiteY44" fmla="*/ 2106064 h 6863435"/>
              <a:gd name="connsiteX45" fmla="*/ 2649648 w 5545537"/>
              <a:gd name="connsiteY45" fmla="*/ 2107451 h 6863435"/>
              <a:gd name="connsiteX46" fmla="*/ 2649648 w 5545537"/>
              <a:gd name="connsiteY46" fmla="*/ 2090015 h 6863435"/>
              <a:gd name="connsiteX47" fmla="*/ 2635894 w 5545537"/>
              <a:gd name="connsiteY47" fmla="*/ 2091401 h 6863435"/>
              <a:gd name="connsiteX48" fmla="*/ 2113836 w 5545537"/>
              <a:gd name="connsiteY48" fmla="*/ 1569343 h 6863435"/>
              <a:gd name="connsiteX49" fmla="*/ 2635894 w 5545537"/>
              <a:gd name="connsiteY49" fmla="*/ 1047285 h 6863435"/>
              <a:gd name="connsiteX50" fmla="*/ 2649648 w 5545537"/>
              <a:gd name="connsiteY50" fmla="*/ 1048672 h 6863435"/>
              <a:gd name="connsiteX51" fmla="*/ 2649648 w 5545537"/>
              <a:gd name="connsiteY51" fmla="*/ 1043268 h 6863435"/>
              <a:gd name="connsiteX52" fmla="*/ 2689899 w 5545537"/>
              <a:gd name="connsiteY52" fmla="*/ 1039210 h 6863435"/>
              <a:gd name="connsiteX53" fmla="*/ 2689899 w 5545537"/>
              <a:gd name="connsiteY53" fmla="*/ 1038672 h 6863435"/>
              <a:gd name="connsiteX54" fmla="*/ 2635893 w 5545537"/>
              <a:gd name="connsiteY54" fmla="*/ 1044116 h 6863435"/>
              <a:gd name="connsiteX55" fmla="*/ 2113835 w 5545537"/>
              <a:gd name="connsiteY55" fmla="*/ 522058 h 6863435"/>
              <a:gd name="connsiteX56" fmla="*/ 2635893 w 5545537"/>
              <a:gd name="connsiteY56" fmla="*/ 0 h 6863435"/>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2689899 w 5546031"/>
              <a:gd name="connsiteY8" fmla="*/ 537 h 6864730"/>
              <a:gd name="connsiteX9" fmla="*/ 2689899 w 5546031"/>
              <a:gd name="connsiteY9" fmla="*/ 0 h 6864730"/>
              <a:gd name="connsiteX10" fmla="*/ 3846766 w 5546031"/>
              <a:gd name="connsiteY10" fmla="*/ 0 h 6864730"/>
              <a:gd name="connsiteX11" fmla="*/ 3846766 w 5546031"/>
              <a:gd name="connsiteY11" fmla="*/ 537 h 6864730"/>
              <a:gd name="connsiteX12" fmla="*/ 5545537 w 5546031"/>
              <a:gd name="connsiteY12" fmla="*/ 537 h 6864730"/>
              <a:gd name="connsiteX13" fmla="*/ 5545536 w 5546031"/>
              <a:gd name="connsiteY13" fmla="*/ 6860545 h 6864730"/>
              <a:gd name="connsiteX14" fmla="*/ 1067337 w 5546031"/>
              <a:gd name="connsiteY14" fmla="*/ 6863300 h 6864730"/>
              <a:gd name="connsiteX15" fmla="*/ 1069719 w 5546031"/>
              <a:gd name="connsiteY15" fmla="*/ 6318334 h 6864730"/>
              <a:gd name="connsiteX16" fmla="*/ 1069720 w 5546031"/>
              <a:gd name="connsiteY16" fmla="*/ 6318321 h 6864730"/>
              <a:gd name="connsiteX17" fmla="*/ 1069719 w 5546031"/>
              <a:gd name="connsiteY17" fmla="*/ 6318310 h 6864730"/>
              <a:gd name="connsiteX18" fmla="*/ 1061010 w 5546031"/>
              <a:gd name="connsiteY18" fmla="*/ 6219603 h 6864730"/>
              <a:gd name="connsiteX19" fmla="*/ 624433 w 5546031"/>
              <a:gd name="connsiteY19" fmla="*/ 5771972 h 6864730"/>
              <a:gd name="connsiteX20" fmla="*/ 426816 w 5546031"/>
              <a:gd name="connsiteY20" fmla="*/ 5735384 h 6864730"/>
              <a:gd name="connsiteX21" fmla="*/ 9971 w 5546031"/>
              <a:gd name="connsiteY21" fmla="*/ 5223932 h 6864730"/>
              <a:gd name="connsiteX22" fmla="*/ 426816 w 5546031"/>
              <a:gd name="connsiteY22" fmla="*/ 4712481 h 6864730"/>
              <a:gd name="connsiteX23" fmla="*/ 512040 w 5546031"/>
              <a:gd name="connsiteY23" fmla="*/ 4703889 h 6864730"/>
              <a:gd name="connsiteX24" fmla="*/ 512040 w 5546031"/>
              <a:gd name="connsiteY24" fmla="*/ 4703511 h 6864730"/>
              <a:gd name="connsiteX25" fmla="*/ 423086 w 5546031"/>
              <a:gd name="connsiteY25" fmla="*/ 4694544 h 6864730"/>
              <a:gd name="connsiteX26" fmla="*/ 0 w 5546031"/>
              <a:gd name="connsiteY26" fmla="*/ 4175435 h 6864730"/>
              <a:gd name="connsiteX27" fmla="*/ 529874 w 5546031"/>
              <a:gd name="connsiteY27" fmla="*/ 3645561 h 6864730"/>
              <a:gd name="connsiteX28" fmla="*/ 1048983 w 5546031"/>
              <a:gd name="connsiteY28" fmla="*/ 4068647 h 6864730"/>
              <a:gd name="connsiteX29" fmla="*/ 1057146 w 5546031"/>
              <a:gd name="connsiteY29" fmla="*/ 4149617 h 6864730"/>
              <a:gd name="connsiteX30" fmla="*/ 1069719 w 5546031"/>
              <a:gd name="connsiteY30" fmla="*/ 4620012 h 6864730"/>
              <a:gd name="connsiteX31" fmla="*/ 1095113 w 5546031"/>
              <a:gd name="connsiteY31" fmla="*/ 4538207 h 6864730"/>
              <a:gd name="connsiteX32" fmla="*/ 1576145 w 5546031"/>
              <a:gd name="connsiteY32" fmla="*/ 4219357 h 6864730"/>
              <a:gd name="connsiteX33" fmla="*/ 1609779 w 5546031"/>
              <a:gd name="connsiteY33" fmla="*/ 4222748 h 6864730"/>
              <a:gd name="connsiteX34" fmla="*/ 1609779 w 5546031"/>
              <a:gd name="connsiteY34" fmla="*/ 4205666 h 6864730"/>
              <a:gd name="connsiteX35" fmla="*/ 1577115 w 5546031"/>
              <a:gd name="connsiteY35" fmla="*/ 4208959 h 6864730"/>
              <a:gd name="connsiteX36" fmla="*/ 1055057 w 5546031"/>
              <a:gd name="connsiteY36" fmla="*/ 3686901 h 6864730"/>
              <a:gd name="connsiteX37" fmla="*/ 1577115 w 5546031"/>
              <a:gd name="connsiteY37" fmla="*/ 3164843 h 6864730"/>
              <a:gd name="connsiteX38" fmla="*/ 2088567 w 5546031"/>
              <a:gd name="connsiteY38" fmla="*/ 3581688 h 6864730"/>
              <a:gd name="connsiteX39" fmla="*/ 2098635 w 5546031"/>
              <a:gd name="connsiteY39" fmla="*/ 3681565 h 6864730"/>
              <a:gd name="connsiteX40" fmla="*/ 2113837 w 5546031"/>
              <a:gd name="connsiteY40" fmla="*/ 3681565 h 6864730"/>
              <a:gd name="connsiteX41" fmla="*/ 2113837 w 5546031"/>
              <a:gd name="connsiteY41" fmla="*/ 2637449 h 6864730"/>
              <a:gd name="connsiteX42" fmla="*/ 2114775 w 5546031"/>
              <a:gd name="connsiteY42" fmla="*/ 2637449 h 6864730"/>
              <a:gd name="connsiteX43" fmla="*/ 2113835 w 5546031"/>
              <a:gd name="connsiteY43" fmla="*/ 2628122 h 6864730"/>
              <a:gd name="connsiteX44" fmla="*/ 2635893 w 5546031"/>
              <a:gd name="connsiteY44" fmla="*/ 2106064 h 6864730"/>
              <a:gd name="connsiteX45" fmla="*/ 2649648 w 5546031"/>
              <a:gd name="connsiteY45" fmla="*/ 2107451 h 6864730"/>
              <a:gd name="connsiteX46" fmla="*/ 2649648 w 5546031"/>
              <a:gd name="connsiteY46" fmla="*/ 2090015 h 6864730"/>
              <a:gd name="connsiteX47" fmla="*/ 2635894 w 5546031"/>
              <a:gd name="connsiteY47" fmla="*/ 2091401 h 6864730"/>
              <a:gd name="connsiteX48" fmla="*/ 2113836 w 5546031"/>
              <a:gd name="connsiteY48" fmla="*/ 1569343 h 6864730"/>
              <a:gd name="connsiteX49" fmla="*/ 2635894 w 5546031"/>
              <a:gd name="connsiteY49" fmla="*/ 1047285 h 6864730"/>
              <a:gd name="connsiteX50" fmla="*/ 2649648 w 5546031"/>
              <a:gd name="connsiteY50" fmla="*/ 1048672 h 6864730"/>
              <a:gd name="connsiteX51" fmla="*/ 2649648 w 5546031"/>
              <a:gd name="connsiteY51" fmla="*/ 1043268 h 6864730"/>
              <a:gd name="connsiteX52" fmla="*/ 2689899 w 5546031"/>
              <a:gd name="connsiteY52" fmla="*/ 1039210 h 6864730"/>
              <a:gd name="connsiteX53" fmla="*/ 2689899 w 5546031"/>
              <a:gd name="connsiteY53" fmla="*/ 1038672 h 6864730"/>
              <a:gd name="connsiteX54" fmla="*/ 2635893 w 5546031"/>
              <a:gd name="connsiteY54" fmla="*/ 1044116 h 6864730"/>
              <a:gd name="connsiteX55" fmla="*/ 2113835 w 5546031"/>
              <a:gd name="connsiteY55" fmla="*/ 522058 h 6864730"/>
              <a:gd name="connsiteX56" fmla="*/ 2635893 w 5546031"/>
              <a:gd name="connsiteY56" fmla="*/ 0 h 6864730"/>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2689899 w 5546031"/>
              <a:gd name="connsiteY8" fmla="*/ 537 h 6864730"/>
              <a:gd name="connsiteX9" fmla="*/ 3846766 w 5546031"/>
              <a:gd name="connsiteY9" fmla="*/ 0 h 6864730"/>
              <a:gd name="connsiteX10" fmla="*/ 3846766 w 5546031"/>
              <a:gd name="connsiteY10" fmla="*/ 537 h 6864730"/>
              <a:gd name="connsiteX11" fmla="*/ 5545537 w 5546031"/>
              <a:gd name="connsiteY11" fmla="*/ 537 h 6864730"/>
              <a:gd name="connsiteX12" fmla="*/ 5545536 w 5546031"/>
              <a:gd name="connsiteY12" fmla="*/ 6860545 h 6864730"/>
              <a:gd name="connsiteX13" fmla="*/ 1067337 w 5546031"/>
              <a:gd name="connsiteY13" fmla="*/ 6863300 h 6864730"/>
              <a:gd name="connsiteX14" fmla="*/ 1069719 w 5546031"/>
              <a:gd name="connsiteY14" fmla="*/ 6318334 h 6864730"/>
              <a:gd name="connsiteX15" fmla="*/ 1069720 w 5546031"/>
              <a:gd name="connsiteY15" fmla="*/ 6318321 h 6864730"/>
              <a:gd name="connsiteX16" fmla="*/ 1069719 w 5546031"/>
              <a:gd name="connsiteY16" fmla="*/ 6318310 h 6864730"/>
              <a:gd name="connsiteX17" fmla="*/ 1061010 w 5546031"/>
              <a:gd name="connsiteY17" fmla="*/ 6219603 h 6864730"/>
              <a:gd name="connsiteX18" fmla="*/ 624433 w 5546031"/>
              <a:gd name="connsiteY18" fmla="*/ 5771972 h 6864730"/>
              <a:gd name="connsiteX19" fmla="*/ 426816 w 5546031"/>
              <a:gd name="connsiteY19" fmla="*/ 5735384 h 6864730"/>
              <a:gd name="connsiteX20" fmla="*/ 9971 w 5546031"/>
              <a:gd name="connsiteY20" fmla="*/ 5223932 h 6864730"/>
              <a:gd name="connsiteX21" fmla="*/ 426816 w 5546031"/>
              <a:gd name="connsiteY21" fmla="*/ 4712481 h 6864730"/>
              <a:gd name="connsiteX22" fmla="*/ 512040 w 5546031"/>
              <a:gd name="connsiteY22" fmla="*/ 4703889 h 6864730"/>
              <a:gd name="connsiteX23" fmla="*/ 512040 w 5546031"/>
              <a:gd name="connsiteY23" fmla="*/ 4703511 h 6864730"/>
              <a:gd name="connsiteX24" fmla="*/ 423086 w 5546031"/>
              <a:gd name="connsiteY24" fmla="*/ 4694544 h 6864730"/>
              <a:gd name="connsiteX25" fmla="*/ 0 w 5546031"/>
              <a:gd name="connsiteY25" fmla="*/ 4175435 h 6864730"/>
              <a:gd name="connsiteX26" fmla="*/ 529874 w 5546031"/>
              <a:gd name="connsiteY26" fmla="*/ 3645561 h 6864730"/>
              <a:gd name="connsiteX27" fmla="*/ 1048983 w 5546031"/>
              <a:gd name="connsiteY27" fmla="*/ 4068647 h 6864730"/>
              <a:gd name="connsiteX28" fmla="*/ 1057146 w 5546031"/>
              <a:gd name="connsiteY28" fmla="*/ 4149617 h 6864730"/>
              <a:gd name="connsiteX29" fmla="*/ 1069719 w 5546031"/>
              <a:gd name="connsiteY29" fmla="*/ 4620012 h 6864730"/>
              <a:gd name="connsiteX30" fmla="*/ 1095113 w 5546031"/>
              <a:gd name="connsiteY30" fmla="*/ 4538207 h 6864730"/>
              <a:gd name="connsiteX31" fmla="*/ 1576145 w 5546031"/>
              <a:gd name="connsiteY31" fmla="*/ 4219357 h 6864730"/>
              <a:gd name="connsiteX32" fmla="*/ 1609779 w 5546031"/>
              <a:gd name="connsiteY32" fmla="*/ 4222748 h 6864730"/>
              <a:gd name="connsiteX33" fmla="*/ 1609779 w 5546031"/>
              <a:gd name="connsiteY33" fmla="*/ 4205666 h 6864730"/>
              <a:gd name="connsiteX34" fmla="*/ 1577115 w 5546031"/>
              <a:gd name="connsiteY34" fmla="*/ 4208959 h 6864730"/>
              <a:gd name="connsiteX35" fmla="*/ 1055057 w 5546031"/>
              <a:gd name="connsiteY35" fmla="*/ 3686901 h 6864730"/>
              <a:gd name="connsiteX36" fmla="*/ 1577115 w 5546031"/>
              <a:gd name="connsiteY36" fmla="*/ 3164843 h 6864730"/>
              <a:gd name="connsiteX37" fmla="*/ 2088567 w 5546031"/>
              <a:gd name="connsiteY37" fmla="*/ 3581688 h 6864730"/>
              <a:gd name="connsiteX38" fmla="*/ 2098635 w 5546031"/>
              <a:gd name="connsiteY38" fmla="*/ 3681565 h 6864730"/>
              <a:gd name="connsiteX39" fmla="*/ 2113837 w 5546031"/>
              <a:gd name="connsiteY39" fmla="*/ 3681565 h 6864730"/>
              <a:gd name="connsiteX40" fmla="*/ 2113837 w 5546031"/>
              <a:gd name="connsiteY40" fmla="*/ 2637449 h 6864730"/>
              <a:gd name="connsiteX41" fmla="*/ 2114775 w 5546031"/>
              <a:gd name="connsiteY41" fmla="*/ 2637449 h 6864730"/>
              <a:gd name="connsiteX42" fmla="*/ 2113835 w 5546031"/>
              <a:gd name="connsiteY42" fmla="*/ 2628122 h 6864730"/>
              <a:gd name="connsiteX43" fmla="*/ 2635893 w 5546031"/>
              <a:gd name="connsiteY43" fmla="*/ 2106064 h 6864730"/>
              <a:gd name="connsiteX44" fmla="*/ 2649648 w 5546031"/>
              <a:gd name="connsiteY44" fmla="*/ 2107451 h 6864730"/>
              <a:gd name="connsiteX45" fmla="*/ 2649648 w 5546031"/>
              <a:gd name="connsiteY45" fmla="*/ 2090015 h 6864730"/>
              <a:gd name="connsiteX46" fmla="*/ 2635894 w 5546031"/>
              <a:gd name="connsiteY46" fmla="*/ 2091401 h 6864730"/>
              <a:gd name="connsiteX47" fmla="*/ 2113836 w 5546031"/>
              <a:gd name="connsiteY47" fmla="*/ 1569343 h 6864730"/>
              <a:gd name="connsiteX48" fmla="*/ 2635894 w 5546031"/>
              <a:gd name="connsiteY48" fmla="*/ 1047285 h 6864730"/>
              <a:gd name="connsiteX49" fmla="*/ 2649648 w 5546031"/>
              <a:gd name="connsiteY49" fmla="*/ 1048672 h 6864730"/>
              <a:gd name="connsiteX50" fmla="*/ 2649648 w 5546031"/>
              <a:gd name="connsiteY50" fmla="*/ 1043268 h 6864730"/>
              <a:gd name="connsiteX51" fmla="*/ 2689899 w 5546031"/>
              <a:gd name="connsiteY51" fmla="*/ 1039210 h 6864730"/>
              <a:gd name="connsiteX52" fmla="*/ 2689899 w 5546031"/>
              <a:gd name="connsiteY52" fmla="*/ 1038672 h 6864730"/>
              <a:gd name="connsiteX53" fmla="*/ 2635893 w 5546031"/>
              <a:gd name="connsiteY53" fmla="*/ 1044116 h 6864730"/>
              <a:gd name="connsiteX54" fmla="*/ 2113835 w 5546031"/>
              <a:gd name="connsiteY54" fmla="*/ 522058 h 6864730"/>
              <a:gd name="connsiteX55" fmla="*/ 2635893 w 5546031"/>
              <a:gd name="connsiteY55" fmla="*/ 0 h 6864730"/>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3846766 w 5546031"/>
              <a:gd name="connsiteY8" fmla="*/ 0 h 6864730"/>
              <a:gd name="connsiteX9" fmla="*/ 3846766 w 5546031"/>
              <a:gd name="connsiteY9" fmla="*/ 537 h 6864730"/>
              <a:gd name="connsiteX10" fmla="*/ 5545537 w 5546031"/>
              <a:gd name="connsiteY10" fmla="*/ 537 h 6864730"/>
              <a:gd name="connsiteX11" fmla="*/ 5545536 w 5546031"/>
              <a:gd name="connsiteY11" fmla="*/ 6860545 h 6864730"/>
              <a:gd name="connsiteX12" fmla="*/ 1067337 w 5546031"/>
              <a:gd name="connsiteY12" fmla="*/ 6863300 h 6864730"/>
              <a:gd name="connsiteX13" fmla="*/ 1069719 w 5546031"/>
              <a:gd name="connsiteY13" fmla="*/ 6318334 h 6864730"/>
              <a:gd name="connsiteX14" fmla="*/ 1069720 w 5546031"/>
              <a:gd name="connsiteY14" fmla="*/ 6318321 h 6864730"/>
              <a:gd name="connsiteX15" fmla="*/ 1069719 w 5546031"/>
              <a:gd name="connsiteY15" fmla="*/ 6318310 h 6864730"/>
              <a:gd name="connsiteX16" fmla="*/ 1061010 w 5546031"/>
              <a:gd name="connsiteY16" fmla="*/ 6219603 h 6864730"/>
              <a:gd name="connsiteX17" fmla="*/ 624433 w 5546031"/>
              <a:gd name="connsiteY17" fmla="*/ 5771972 h 6864730"/>
              <a:gd name="connsiteX18" fmla="*/ 426816 w 5546031"/>
              <a:gd name="connsiteY18" fmla="*/ 5735384 h 6864730"/>
              <a:gd name="connsiteX19" fmla="*/ 9971 w 5546031"/>
              <a:gd name="connsiteY19" fmla="*/ 5223932 h 6864730"/>
              <a:gd name="connsiteX20" fmla="*/ 426816 w 5546031"/>
              <a:gd name="connsiteY20" fmla="*/ 4712481 h 6864730"/>
              <a:gd name="connsiteX21" fmla="*/ 512040 w 5546031"/>
              <a:gd name="connsiteY21" fmla="*/ 4703889 h 6864730"/>
              <a:gd name="connsiteX22" fmla="*/ 512040 w 5546031"/>
              <a:gd name="connsiteY22" fmla="*/ 4703511 h 6864730"/>
              <a:gd name="connsiteX23" fmla="*/ 423086 w 5546031"/>
              <a:gd name="connsiteY23" fmla="*/ 4694544 h 6864730"/>
              <a:gd name="connsiteX24" fmla="*/ 0 w 5546031"/>
              <a:gd name="connsiteY24" fmla="*/ 4175435 h 6864730"/>
              <a:gd name="connsiteX25" fmla="*/ 529874 w 5546031"/>
              <a:gd name="connsiteY25" fmla="*/ 3645561 h 6864730"/>
              <a:gd name="connsiteX26" fmla="*/ 1048983 w 5546031"/>
              <a:gd name="connsiteY26" fmla="*/ 4068647 h 6864730"/>
              <a:gd name="connsiteX27" fmla="*/ 1057146 w 5546031"/>
              <a:gd name="connsiteY27" fmla="*/ 4149617 h 6864730"/>
              <a:gd name="connsiteX28" fmla="*/ 1069719 w 5546031"/>
              <a:gd name="connsiteY28" fmla="*/ 4620012 h 6864730"/>
              <a:gd name="connsiteX29" fmla="*/ 1095113 w 5546031"/>
              <a:gd name="connsiteY29" fmla="*/ 4538207 h 6864730"/>
              <a:gd name="connsiteX30" fmla="*/ 1576145 w 5546031"/>
              <a:gd name="connsiteY30" fmla="*/ 4219357 h 6864730"/>
              <a:gd name="connsiteX31" fmla="*/ 1609779 w 5546031"/>
              <a:gd name="connsiteY31" fmla="*/ 4222748 h 6864730"/>
              <a:gd name="connsiteX32" fmla="*/ 1609779 w 5546031"/>
              <a:gd name="connsiteY32" fmla="*/ 4205666 h 6864730"/>
              <a:gd name="connsiteX33" fmla="*/ 1577115 w 5546031"/>
              <a:gd name="connsiteY33" fmla="*/ 4208959 h 6864730"/>
              <a:gd name="connsiteX34" fmla="*/ 1055057 w 5546031"/>
              <a:gd name="connsiteY34" fmla="*/ 3686901 h 6864730"/>
              <a:gd name="connsiteX35" fmla="*/ 1577115 w 5546031"/>
              <a:gd name="connsiteY35" fmla="*/ 3164843 h 6864730"/>
              <a:gd name="connsiteX36" fmla="*/ 2088567 w 5546031"/>
              <a:gd name="connsiteY36" fmla="*/ 3581688 h 6864730"/>
              <a:gd name="connsiteX37" fmla="*/ 2098635 w 5546031"/>
              <a:gd name="connsiteY37" fmla="*/ 3681565 h 6864730"/>
              <a:gd name="connsiteX38" fmla="*/ 2113837 w 5546031"/>
              <a:gd name="connsiteY38" fmla="*/ 3681565 h 6864730"/>
              <a:gd name="connsiteX39" fmla="*/ 2113837 w 5546031"/>
              <a:gd name="connsiteY39" fmla="*/ 2637449 h 6864730"/>
              <a:gd name="connsiteX40" fmla="*/ 2114775 w 5546031"/>
              <a:gd name="connsiteY40" fmla="*/ 2637449 h 6864730"/>
              <a:gd name="connsiteX41" fmla="*/ 2113835 w 5546031"/>
              <a:gd name="connsiteY41" fmla="*/ 2628122 h 6864730"/>
              <a:gd name="connsiteX42" fmla="*/ 2635893 w 5546031"/>
              <a:gd name="connsiteY42" fmla="*/ 2106064 h 6864730"/>
              <a:gd name="connsiteX43" fmla="*/ 2649648 w 5546031"/>
              <a:gd name="connsiteY43" fmla="*/ 2107451 h 6864730"/>
              <a:gd name="connsiteX44" fmla="*/ 2649648 w 5546031"/>
              <a:gd name="connsiteY44" fmla="*/ 2090015 h 6864730"/>
              <a:gd name="connsiteX45" fmla="*/ 2635894 w 5546031"/>
              <a:gd name="connsiteY45" fmla="*/ 2091401 h 6864730"/>
              <a:gd name="connsiteX46" fmla="*/ 2113836 w 5546031"/>
              <a:gd name="connsiteY46" fmla="*/ 1569343 h 6864730"/>
              <a:gd name="connsiteX47" fmla="*/ 2635894 w 5546031"/>
              <a:gd name="connsiteY47" fmla="*/ 1047285 h 6864730"/>
              <a:gd name="connsiteX48" fmla="*/ 2649648 w 5546031"/>
              <a:gd name="connsiteY48" fmla="*/ 1048672 h 6864730"/>
              <a:gd name="connsiteX49" fmla="*/ 2649648 w 5546031"/>
              <a:gd name="connsiteY49" fmla="*/ 1043268 h 6864730"/>
              <a:gd name="connsiteX50" fmla="*/ 2689899 w 5546031"/>
              <a:gd name="connsiteY50" fmla="*/ 1039210 h 6864730"/>
              <a:gd name="connsiteX51" fmla="*/ 2689899 w 5546031"/>
              <a:gd name="connsiteY51" fmla="*/ 1038672 h 6864730"/>
              <a:gd name="connsiteX52" fmla="*/ 2635893 w 5546031"/>
              <a:gd name="connsiteY52" fmla="*/ 1044116 h 6864730"/>
              <a:gd name="connsiteX53" fmla="*/ 2113835 w 5546031"/>
              <a:gd name="connsiteY53" fmla="*/ 522058 h 6864730"/>
              <a:gd name="connsiteX54" fmla="*/ 2635893 w 5546031"/>
              <a:gd name="connsiteY54" fmla="*/ 0 h 6864730"/>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3846766 w 5546031"/>
              <a:gd name="connsiteY8" fmla="*/ 0 h 6864730"/>
              <a:gd name="connsiteX9" fmla="*/ 3846766 w 5546031"/>
              <a:gd name="connsiteY9" fmla="*/ 537 h 6864730"/>
              <a:gd name="connsiteX10" fmla="*/ 5545537 w 5546031"/>
              <a:gd name="connsiteY10" fmla="*/ 537 h 6864730"/>
              <a:gd name="connsiteX11" fmla="*/ 5545536 w 5546031"/>
              <a:gd name="connsiteY11" fmla="*/ 6860545 h 6864730"/>
              <a:gd name="connsiteX12" fmla="*/ 1067337 w 5546031"/>
              <a:gd name="connsiteY12" fmla="*/ 6863300 h 6864730"/>
              <a:gd name="connsiteX13" fmla="*/ 1069719 w 5546031"/>
              <a:gd name="connsiteY13" fmla="*/ 6318334 h 6864730"/>
              <a:gd name="connsiteX14" fmla="*/ 1069720 w 5546031"/>
              <a:gd name="connsiteY14" fmla="*/ 6318321 h 6864730"/>
              <a:gd name="connsiteX15" fmla="*/ 1069719 w 5546031"/>
              <a:gd name="connsiteY15" fmla="*/ 6318310 h 6864730"/>
              <a:gd name="connsiteX16" fmla="*/ 1061010 w 5546031"/>
              <a:gd name="connsiteY16" fmla="*/ 6219603 h 6864730"/>
              <a:gd name="connsiteX17" fmla="*/ 624433 w 5546031"/>
              <a:gd name="connsiteY17" fmla="*/ 5771972 h 6864730"/>
              <a:gd name="connsiteX18" fmla="*/ 426816 w 5546031"/>
              <a:gd name="connsiteY18" fmla="*/ 5735384 h 6864730"/>
              <a:gd name="connsiteX19" fmla="*/ 9971 w 5546031"/>
              <a:gd name="connsiteY19" fmla="*/ 5223932 h 6864730"/>
              <a:gd name="connsiteX20" fmla="*/ 426816 w 5546031"/>
              <a:gd name="connsiteY20" fmla="*/ 4712481 h 6864730"/>
              <a:gd name="connsiteX21" fmla="*/ 512040 w 5546031"/>
              <a:gd name="connsiteY21" fmla="*/ 4703889 h 6864730"/>
              <a:gd name="connsiteX22" fmla="*/ 512040 w 5546031"/>
              <a:gd name="connsiteY22" fmla="*/ 4703511 h 6864730"/>
              <a:gd name="connsiteX23" fmla="*/ 423086 w 5546031"/>
              <a:gd name="connsiteY23" fmla="*/ 4694544 h 6864730"/>
              <a:gd name="connsiteX24" fmla="*/ 0 w 5546031"/>
              <a:gd name="connsiteY24" fmla="*/ 4175435 h 6864730"/>
              <a:gd name="connsiteX25" fmla="*/ 529874 w 5546031"/>
              <a:gd name="connsiteY25" fmla="*/ 3645561 h 6864730"/>
              <a:gd name="connsiteX26" fmla="*/ 1048983 w 5546031"/>
              <a:gd name="connsiteY26" fmla="*/ 4068647 h 6864730"/>
              <a:gd name="connsiteX27" fmla="*/ 1057146 w 5546031"/>
              <a:gd name="connsiteY27" fmla="*/ 4149617 h 6864730"/>
              <a:gd name="connsiteX28" fmla="*/ 1069719 w 5546031"/>
              <a:gd name="connsiteY28" fmla="*/ 4620012 h 6864730"/>
              <a:gd name="connsiteX29" fmla="*/ 1095113 w 5546031"/>
              <a:gd name="connsiteY29" fmla="*/ 4538207 h 6864730"/>
              <a:gd name="connsiteX30" fmla="*/ 1576145 w 5546031"/>
              <a:gd name="connsiteY30" fmla="*/ 4219357 h 6864730"/>
              <a:gd name="connsiteX31" fmla="*/ 1609779 w 5546031"/>
              <a:gd name="connsiteY31" fmla="*/ 4222748 h 6864730"/>
              <a:gd name="connsiteX32" fmla="*/ 1609779 w 5546031"/>
              <a:gd name="connsiteY32" fmla="*/ 4205666 h 6864730"/>
              <a:gd name="connsiteX33" fmla="*/ 1577115 w 5546031"/>
              <a:gd name="connsiteY33" fmla="*/ 4208959 h 6864730"/>
              <a:gd name="connsiteX34" fmla="*/ 1055057 w 5546031"/>
              <a:gd name="connsiteY34" fmla="*/ 3686901 h 6864730"/>
              <a:gd name="connsiteX35" fmla="*/ 1577115 w 5546031"/>
              <a:gd name="connsiteY35" fmla="*/ 3164843 h 6864730"/>
              <a:gd name="connsiteX36" fmla="*/ 2088567 w 5546031"/>
              <a:gd name="connsiteY36" fmla="*/ 3581688 h 6864730"/>
              <a:gd name="connsiteX37" fmla="*/ 2098635 w 5546031"/>
              <a:gd name="connsiteY37" fmla="*/ 3681565 h 6864730"/>
              <a:gd name="connsiteX38" fmla="*/ 2113837 w 5546031"/>
              <a:gd name="connsiteY38" fmla="*/ 3681565 h 6864730"/>
              <a:gd name="connsiteX39" fmla="*/ 2113837 w 5546031"/>
              <a:gd name="connsiteY39" fmla="*/ 2637449 h 6864730"/>
              <a:gd name="connsiteX40" fmla="*/ 2114775 w 5546031"/>
              <a:gd name="connsiteY40" fmla="*/ 2637449 h 6864730"/>
              <a:gd name="connsiteX41" fmla="*/ 2113835 w 5546031"/>
              <a:gd name="connsiteY41" fmla="*/ 2628122 h 6864730"/>
              <a:gd name="connsiteX42" fmla="*/ 2635893 w 5546031"/>
              <a:gd name="connsiteY42" fmla="*/ 2106064 h 6864730"/>
              <a:gd name="connsiteX43" fmla="*/ 2649648 w 5546031"/>
              <a:gd name="connsiteY43" fmla="*/ 2107451 h 6864730"/>
              <a:gd name="connsiteX44" fmla="*/ 2649648 w 5546031"/>
              <a:gd name="connsiteY44" fmla="*/ 2090015 h 6864730"/>
              <a:gd name="connsiteX45" fmla="*/ 2635894 w 5546031"/>
              <a:gd name="connsiteY45" fmla="*/ 2091401 h 6864730"/>
              <a:gd name="connsiteX46" fmla="*/ 2113836 w 5546031"/>
              <a:gd name="connsiteY46" fmla="*/ 1569343 h 6864730"/>
              <a:gd name="connsiteX47" fmla="*/ 2635894 w 5546031"/>
              <a:gd name="connsiteY47" fmla="*/ 1047285 h 6864730"/>
              <a:gd name="connsiteX48" fmla="*/ 2649648 w 5546031"/>
              <a:gd name="connsiteY48" fmla="*/ 1048672 h 6864730"/>
              <a:gd name="connsiteX49" fmla="*/ 2649648 w 5546031"/>
              <a:gd name="connsiteY49" fmla="*/ 1043268 h 6864730"/>
              <a:gd name="connsiteX50" fmla="*/ 2689899 w 5546031"/>
              <a:gd name="connsiteY50" fmla="*/ 1039210 h 6864730"/>
              <a:gd name="connsiteX51" fmla="*/ 2635893 w 5546031"/>
              <a:gd name="connsiteY51" fmla="*/ 1044116 h 6864730"/>
              <a:gd name="connsiteX52" fmla="*/ 2113835 w 5546031"/>
              <a:gd name="connsiteY52" fmla="*/ 522058 h 6864730"/>
              <a:gd name="connsiteX53" fmla="*/ 2635893 w 5546031"/>
              <a:gd name="connsiteY53" fmla="*/ 0 h 6864730"/>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3846766 w 5546031"/>
              <a:gd name="connsiteY8" fmla="*/ 0 h 6864730"/>
              <a:gd name="connsiteX9" fmla="*/ 3846766 w 5546031"/>
              <a:gd name="connsiteY9" fmla="*/ 537 h 6864730"/>
              <a:gd name="connsiteX10" fmla="*/ 5545537 w 5546031"/>
              <a:gd name="connsiteY10" fmla="*/ 537 h 6864730"/>
              <a:gd name="connsiteX11" fmla="*/ 5545536 w 5546031"/>
              <a:gd name="connsiteY11" fmla="*/ 6860545 h 6864730"/>
              <a:gd name="connsiteX12" fmla="*/ 1067337 w 5546031"/>
              <a:gd name="connsiteY12" fmla="*/ 6863300 h 6864730"/>
              <a:gd name="connsiteX13" fmla="*/ 1069719 w 5546031"/>
              <a:gd name="connsiteY13" fmla="*/ 6318334 h 6864730"/>
              <a:gd name="connsiteX14" fmla="*/ 1069720 w 5546031"/>
              <a:gd name="connsiteY14" fmla="*/ 6318321 h 6864730"/>
              <a:gd name="connsiteX15" fmla="*/ 1069719 w 5546031"/>
              <a:gd name="connsiteY15" fmla="*/ 6318310 h 6864730"/>
              <a:gd name="connsiteX16" fmla="*/ 1061010 w 5546031"/>
              <a:gd name="connsiteY16" fmla="*/ 6219603 h 6864730"/>
              <a:gd name="connsiteX17" fmla="*/ 624433 w 5546031"/>
              <a:gd name="connsiteY17" fmla="*/ 5771972 h 6864730"/>
              <a:gd name="connsiteX18" fmla="*/ 426816 w 5546031"/>
              <a:gd name="connsiteY18" fmla="*/ 5735384 h 6864730"/>
              <a:gd name="connsiteX19" fmla="*/ 9971 w 5546031"/>
              <a:gd name="connsiteY19" fmla="*/ 5223932 h 6864730"/>
              <a:gd name="connsiteX20" fmla="*/ 426816 w 5546031"/>
              <a:gd name="connsiteY20" fmla="*/ 4712481 h 6864730"/>
              <a:gd name="connsiteX21" fmla="*/ 512040 w 5546031"/>
              <a:gd name="connsiteY21" fmla="*/ 4703889 h 6864730"/>
              <a:gd name="connsiteX22" fmla="*/ 512040 w 5546031"/>
              <a:gd name="connsiteY22" fmla="*/ 4703511 h 6864730"/>
              <a:gd name="connsiteX23" fmla="*/ 423086 w 5546031"/>
              <a:gd name="connsiteY23" fmla="*/ 4694544 h 6864730"/>
              <a:gd name="connsiteX24" fmla="*/ 0 w 5546031"/>
              <a:gd name="connsiteY24" fmla="*/ 4175435 h 6864730"/>
              <a:gd name="connsiteX25" fmla="*/ 529874 w 5546031"/>
              <a:gd name="connsiteY25" fmla="*/ 3645561 h 6864730"/>
              <a:gd name="connsiteX26" fmla="*/ 1048983 w 5546031"/>
              <a:gd name="connsiteY26" fmla="*/ 4068647 h 6864730"/>
              <a:gd name="connsiteX27" fmla="*/ 1057146 w 5546031"/>
              <a:gd name="connsiteY27" fmla="*/ 4149617 h 6864730"/>
              <a:gd name="connsiteX28" fmla="*/ 1069719 w 5546031"/>
              <a:gd name="connsiteY28" fmla="*/ 4620012 h 6864730"/>
              <a:gd name="connsiteX29" fmla="*/ 1095113 w 5546031"/>
              <a:gd name="connsiteY29" fmla="*/ 4538207 h 6864730"/>
              <a:gd name="connsiteX30" fmla="*/ 1576145 w 5546031"/>
              <a:gd name="connsiteY30" fmla="*/ 4219357 h 6864730"/>
              <a:gd name="connsiteX31" fmla="*/ 1609779 w 5546031"/>
              <a:gd name="connsiteY31" fmla="*/ 4222748 h 6864730"/>
              <a:gd name="connsiteX32" fmla="*/ 1609779 w 5546031"/>
              <a:gd name="connsiteY32" fmla="*/ 4205666 h 6864730"/>
              <a:gd name="connsiteX33" fmla="*/ 1577115 w 5546031"/>
              <a:gd name="connsiteY33" fmla="*/ 4208959 h 6864730"/>
              <a:gd name="connsiteX34" fmla="*/ 1055057 w 5546031"/>
              <a:gd name="connsiteY34" fmla="*/ 3686901 h 6864730"/>
              <a:gd name="connsiteX35" fmla="*/ 1577115 w 5546031"/>
              <a:gd name="connsiteY35" fmla="*/ 3164843 h 6864730"/>
              <a:gd name="connsiteX36" fmla="*/ 2088567 w 5546031"/>
              <a:gd name="connsiteY36" fmla="*/ 3581688 h 6864730"/>
              <a:gd name="connsiteX37" fmla="*/ 2098635 w 5546031"/>
              <a:gd name="connsiteY37" fmla="*/ 3681565 h 6864730"/>
              <a:gd name="connsiteX38" fmla="*/ 2113837 w 5546031"/>
              <a:gd name="connsiteY38" fmla="*/ 3681565 h 6864730"/>
              <a:gd name="connsiteX39" fmla="*/ 2113837 w 5546031"/>
              <a:gd name="connsiteY39" fmla="*/ 2637449 h 6864730"/>
              <a:gd name="connsiteX40" fmla="*/ 2114775 w 5546031"/>
              <a:gd name="connsiteY40" fmla="*/ 2637449 h 6864730"/>
              <a:gd name="connsiteX41" fmla="*/ 2113835 w 5546031"/>
              <a:gd name="connsiteY41" fmla="*/ 2628122 h 6864730"/>
              <a:gd name="connsiteX42" fmla="*/ 2635893 w 5546031"/>
              <a:gd name="connsiteY42" fmla="*/ 2106064 h 6864730"/>
              <a:gd name="connsiteX43" fmla="*/ 2649648 w 5546031"/>
              <a:gd name="connsiteY43" fmla="*/ 2107451 h 6864730"/>
              <a:gd name="connsiteX44" fmla="*/ 2649648 w 5546031"/>
              <a:gd name="connsiteY44" fmla="*/ 2090015 h 6864730"/>
              <a:gd name="connsiteX45" fmla="*/ 2635894 w 5546031"/>
              <a:gd name="connsiteY45" fmla="*/ 2091401 h 6864730"/>
              <a:gd name="connsiteX46" fmla="*/ 2113836 w 5546031"/>
              <a:gd name="connsiteY46" fmla="*/ 1569343 h 6864730"/>
              <a:gd name="connsiteX47" fmla="*/ 2635894 w 5546031"/>
              <a:gd name="connsiteY47" fmla="*/ 1047285 h 6864730"/>
              <a:gd name="connsiteX48" fmla="*/ 2649648 w 5546031"/>
              <a:gd name="connsiteY48" fmla="*/ 1048672 h 6864730"/>
              <a:gd name="connsiteX49" fmla="*/ 2649648 w 5546031"/>
              <a:gd name="connsiteY49" fmla="*/ 1043268 h 6864730"/>
              <a:gd name="connsiteX50" fmla="*/ 2635893 w 5546031"/>
              <a:gd name="connsiteY50" fmla="*/ 1044116 h 6864730"/>
              <a:gd name="connsiteX51" fmla="*/ 2113835 w 5546031"/>
              <a:gd name="connsiteY51" fmla="*/ 522058 h 6864730"/>
              <a:gd name="connsiteX52" fmla="*/ 2635893 w 5546031"/>
              <a:gd name="connsiteY52" fmla="*/ 0 h 6864730"/>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3846766 w 5546031"/>
              <a:gd name="connsiteY8" fmla="*/ 0 h 6864730"/>
              <a:gd name="connsiteX9" fmla="*/ 5545537 w 5546031"/>
              <a:gd name="connsiteY9" fmla="*/ 537 h 6864730"/>
              <a:gd name="connsiteX10" fmla="*/ 5545536 w 5546031"/>
              <a:gd name="connsiteY10" fmla="*/ 6860545 h 6864730"/>
              <a:gd name="connsiteX11" fmla="*/ 1067337 w 5546031"/>
              <a:gd name="connsiteY11" fmla="*/ 6863300 h 6864730"/>
              <a:gd name="connsiteX12" fmla="*/ 1069719 w 5546031"/>
              <a:gd name="connsiteY12" fmla="*/ 6318334 h 6864730"/>
              <a:gd name="connsiteX13" fmla="*/ 1069720 w 5546031"/>
              <a:gd name="connsiteY13" fmla="*/ 6318321 h 6864730"/>
              <a:gd name="connsiteX14" fmla="*/ 1069719 w 5546031"/>
              <a:gd name="connsiteY14" fmla="*/ 6318310 h 6864730"/>
              <a:gd name="connsiteX15" fmla="*/ 1061010 w 5546031"/>
              <a:gd name="connsiteY15" fmla="*/ 6219603 h 6864730"/>
              <a:gd name="connsiteX16" fmla="*/ 624433 w 5546031"/>
              <a:gd name="connsiteY16" fmla="*/ 5771972 h 6864730"/>
              <a:gd name="connsiteX17" fmla="*/ 426816 w 5546031"/>
              <a:gd name="connsiteY17" fmla="*/ 5735384 h 6864730"/>
              <a:gd name="connsiteX18" fmla="*/ 9971 w 5546031"/>
              <a:gd name="connsiteY18" fmla="*/ 5223932 h 6864730"/>
              <a:gd name="connsiteX19" fmla="*/ 426816 w 5546031"/>
              <a:gd name="connsiteY19" fmla="*/ 4712481 h 6864730"/>
              <a:gd name="connsiteX20" fmla="*/ 512040 w 5546031"/>
              <a:gd name="connsiteY20" fmla="*/ 4703889 h 6864730"/>
              <a:gd name="connsiteX21" fmla="*/ 512040 w 5546031"/>
              <a:gd name="connsiteY21" fmla="*/ 4703511 h 6864730"/>
              <a:gd name="connsiteX22" fmla="*/ 423086 w 5546031"/>
              <a:gd name="connsiteY22" fmla="*/ 4694544 h 6864730"/>
              <a:gd name="connsiteX23" fmla="*/ 0 w 5546031"/>
              <a:gd name="connsiteY23" fmla="*/ 4175435 h 6864730"/>
              <a:gd name="connsiteX24" fmla="*/ 529874 w 5546031"/>
              <a:gd name="connsiteY24" fmla="*/ 3645561 h 6864730"/>
              <a:gd name="connsiteX25" fmla="*/ 1048983 w 5546031"/>
              <a:gd name="connsiteY25" fmla="*/ 4068647 h 6864730"/>
              <a:gd name="connsiteX26" fmla="*/ 1057146 w 5546031"/>
              <a:gd name="connsiteY26" fmla="*/ 4149617 h 6864730"/>
              <a:gd name="connsiteX27" fmla="*/ 1069719 w 5546031"/>
              <a:gd name="connsiteY27" fmla="*/ 4620012 h 6864730"/>
              <a:gd name="connsiteX28" fmla="*/ 1095113 w 5546031"/>
              <a:gd name="connsiteY28" fmla="*/ 4538207 h 6864730"/>
              <a:gd name="connsiteX29" fmla="*/ 1576145 w 5546031"/>
              <a:gd name="connsiteY29" fmla="*/ 4219357 h 6864730"/>
              <a:gd name="connsiteX30" fmla="*/ 1609779 w 5546031"/>
              <a:gd name="connsiteY30" fmla="*/ 4222748 h 6864730"/>
              <a:gd name="connsiteX31" fmla="*/ 1609779 w 5546031"/>
              <a:gd name="connsiteY31" fmla="*/ 4205666 h 6864730"/>
              <a:gd name="connsiteX32" fmla="*/ 1577115 w 5546031"/>
              <a:gd name="connsiteY32" fmla="*/ 4208959 h 6864730"/>
              <a:gd name="connsiteX33" fmla="*/ 1055057 w 5546031"/>
              <a:gd name="connsiteY33" fmla="*/ 3686901 h 6864730"/>
              <a:gd name="connsiteX34" fmla="*/ 1577115 w 5546031"/>
              <a:gd name="connsiteY34" fmla="*/ 3164843 h 6864730"/>
              <a:gd name="connsiteX35" fmla="*/ 2088567 w 5546031"/>
              <a:gd name="connsiteY35" fmla="*/ 3581688 h 6864730"/>
              <a:gd name="connsiteX36" fmla="*/ 2098635 w 5546031"/>
              <a:gd name="connsiteY36" fmla="*/ 3681565 h 6864730"/>
              <a:gd name="connsiteX37" fmla="*/ 2113837 w 5546031"/>
              <a:gd name="connsiteY37" fmla="*/ 3681565 h 6864730"/>
              <a:gd name="connsiteX38" fmla="*/ 2113837 w 5546031"/>
              <a:gd name="connsiteY38" fmla="*/ 2637449 h 6864730"/>
              <a:gd name="connsiteX39" fmla="*/ 2114775 w 5546031"/>
              <a:gd name="connsiteY39" fmla="*/ 2637449 h 6864730"/>
              <a:gd name="connsiteX40" fmla="*/ 2113835 w 5546031"/>
              <a:gd name="connsiteY40" fmla="*/ 2628122 h 6864730"/>
              <a:gd name="connsiteX41" fmla="*/ 2635893 w 5546031"/>
              <a:gd name="connsiteY41" fmla="*/ 2106064 h 6864730"/>
              <a:gd name="connsiteX42" fmla="*/ 2649648 w 5546031"/>
              <a:gd name="connsiteY42" fmla="*/ 2107451 h 6864730"/>
              <a:gd name="connsiteX43" fmla="*/ 2649648 w 5546031"/>
              <a:gd name="connsiteY43" fmla="*/ 2090015 h 6864730"/>
              <a:gd name="connsiteX44" fmla="*/ 2635894 w 5546031"/>
              <a:gd name="connsiteY44" fmla="*/ 2091401 h 6864730"/>
              <a:gd name="connsiteX45" fmla="*/ 2113836 w 5546031"/>
              <a:gd name="connsiteY45" fmla="*/ 1569343 h 6864730"/>
              <a:gd name="connsiteX46" fmla="*/ 2635894 w 5546031"/>
              <a:gd name="connsiteY46" fmla="*/ 1047285 h 6864730"/>
              <a:gd name="connsiteX47" fmla="*/ 2649648 w 5546031"/>
              <a:gd name="connsiteY47" fmla="*/ 1048672 h 6864730"/>
              <a:gd name="connsiteX48" fmla="*/ 2649648 w 5546031"/>
              <a:gd name="connsiteY48" fmla="*/ 1043268 h 6864730"/>
              <a:gd name="connsiteX49" fmla="*/ 2635893 w 5546031"/>
              <a:gd name="connsiteY49" fmla="*/ 1044116 h 6864730"/>
              <a:gd name="connsiteX50" fmla="*/ 2113835 w 5546031"/>
              <a:gd name="connsiteY50" fmla="*/ 522058 h 6864730"/>
              <a:gd name="connsiteX51" fmla="*/ 2635893 w 5546031"/>
              <a:gd name="connsiteY51" fmla="*/ 0 h 6864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5546031" h="6864730">
                <a:moveTo>
                  <a:pt x="1577115" y="2106064"/>
                </a:moveTo>
                <a:cubicBezTo>
                  <a:pt x="1865440" y="2106064"/>
                  <a:pt x="2099173" y="2339797"/>
                  <a:pt x="2099173" y="2628122"/>
                </a:cubicBezTo>
                <a:cubicBezTo>
                  <a:pt x="2099173" y="2916447"/>
                  <a:pt x="1865440" y="3150180"/>
                  <a:pt x="1577115" y="3150180"/>
                </a:cubicBezTo>
                <a:cubicBezTo>
                  <a:pt x="1288790" y="3150180"/>
                  <a:pt x="1055057" y="2916447"/>
                  <a:pt x="1055057" y="2628122"/>
                </a:cubicBezTo>
                <a:cubicBezTo>
                  <a:pt x="1055057" y="2339797"/>
                  <a:pt x="1288790" y="2106064"/>
                  <a:pt x="1577115" y="2106064"/>
                </a:cubicBezTo>
                <a:close/>
                <a:moveTo>
                  <a:pt x="2635893" y="0"/>
                </a:moveTo>
                <a:lnTo>
                  <a:pt x="2649648" y="1387"/>
                </a:lnTo>
                <a:lnTo>
                  <a:pt x="2649648" y="537"/>
                </a:lnTo>
                <a:lnTo>
                  <a:pt x="3846766" y="0"/>
                </a:lnTo>
                <a:lnTo>
                  <a:pt x="5545537" y="537"/>
                </a:lnTo>
                <a:cubicBezTo>
                  <a:pt x="5543820" y="2314681"/>
                  <a:pt x="5547253" y="4546401"/>
                  <a:pt x="5545536" y="6860545"/>
                </a:cubicBezTo>
                <a:cubicBezTo>
                  <a:pt x="5545847" y="6861075"/>
                  <a:pt x="2560070" y="6867533"/>
                  <a:pt x="1067337" y="6863300"/>
                </a:cubicBezTo>
                <a:cubicBezTo>
                  <a:pt x="1068990" y="6701392"/>
                  <a:pt x="1068066" y="6480242"/>
                  <a:pt x="1069719" y="6318334"/>
                </a:cubicBezTo>
                <a:cubicBezTo>
                  <a:pt x="1069719" y="6318330"/>
                  <a:pt x="1069720" y="6318325"/>
                  <a:pt x="1069720" y="6318321"/>
                </a:cubicBezTo>
                <a:cubicBezTo>
                  <a:pt x="1069720" y="6318317"/>
                  <a:pt x="1069719" y="6318314"/>
                  <a:pt x="1069719" y="6318310"/>
                </a:cubicBezTo>
                <a:lnTo>
                  <a:pt x="1061010" y="6219603"/>
                </a:lnTo>
                <a:cubicBezTo>
                  <a:pt x="1020946" y="5995312"/>
                  <a:pt x="846793" y="5817474"/>
                  <a:pt x="624433" y="5771972"/>
                </a:cubicBezTo>
                <a:lnTo>
                  <a:pt x="426816" y="5735384"/>
                </a:lnTo>
                <a:cubicBezTo>
                  <a:pt x="188923" y="5686704"/>
                  <a:pt x="9971" y="5476217"/>
                  <a:pt x="9971" y="5223932"/>
                </a:cubicBezTo>
                <a:cubicBezTo>
                  <a:pt x="9971" y="4971648"/>
                  <a:pt x="188923" y="4761160"/>
                  <a:pt x="426816" y="4712481"/>
                </a:cubicBezTo>
                <a:lnTo>
                  <a:pt x="512040" y="4703889"/>
                </a:lnTo>
                <a:lnTo>
                  <a:pt x="512040" y="4703511"/>
                </a:lnTo>
                <a:lnTo>
                  <a:pt x="423086" y="4694544"/>
                </a:lnTo>
                <a:cubicBezTo>
                  <a:pt x="181632" y="4645135"/>
                  <a:pt x="0" y="4431496"/>
                  <a:pt x="0" y="4175435"/>
                </a:cubicBezTo>
                <a:cubicBezTo>
                  <a:pt x="0" y="3882794"/>
                  <a:pt x="237233" y="3645561"/>
                  <a:pt x="529874" y="3645561"/>
                </a:cubicBezTo>
                <a:cubicBezTo>
                  <a:pt x="785935" y="3645561"/>
                  <a:pt x="999574" y="3827193"/>
                  <a:pt x="1048983" y="4068647"/>
                </a:cubicBezTo>
                <a:lnTo>
                  <a:pt x="1057146" y="4149617"/>
                </a:lnTo>
                <a:cubicBezTo>
                  <a:pt x="1060602" y="4241511"/>
                  <a:pt x="1063391" y="4555247"/>
                  <a:pt x="1069719" y="4620012"/>
                </a:cubicBezTo>
                <a:lnTo>
                  <a:pt x="1095113" y="4538207"/>
                </a:lnTo>
                <a:cubicBezTo>
                  <a:pt x="1174366" y="4350832"/>
                  <a:pt x="1359902" y="4219357"/>
                  <a:pt x="1576145" y="4219357"/>
                </a:cubicBezTo>
                <a:lnTo>
                  <a:pt x="1609779" y="4222748"/>
                </a:lnTo>
                <a:lnTo>
                  <a:pt x="1609779" y="4205666"/>
                </a:lnTo>
                <a:lnTo>
                  <a:pt x="1577115" y="4208959"/>
                </a:lnTo>
                <a:cubicBezTo>
                  <a:pt x="1288790" y="4208959"/>
                  <a:pt x="1055057" y="3975226"/>
                  <a:pt x="1055057" y="3686901"/>
                </a:cubicBezTo>
                <a:cubicBezTo>
                  <a:pt x="1055057" y="3398576"/>
                  <a:pt x="1288790" y="3164843"/>
                  <a:pt x="1577115" y="3164843"/>
                </a:cubicBezTo>
                <a:cubicBezTo>
                  <a:pt x="1829399" y="3164843"/>
                  <a:pt x="2039887" y="3343795"/>
                  <a:pt x="2088567" y="3581688"/>
                </a:cubicBezTo>
                <a:lnTo>
                  <a:pt x="2098635" y="3681565"/>
                </a:lnTo>
                <a:lnTo>
                  <a:pt x="2113837" y="3681565"/>
                </a:lnTo>
                <a:lnTo>
                  <a:pt x="2113837" y="2637449"/>
                </a:lnTo>
                <a:lnTo>
                  <a:pt x="2114775" y="2637449"/>
                </a:lnTo>
                <a:cubicBezTo>
                  <a:pt x="2114462" y="2634340"/>
                  <a:pt x="2114148" y="2631231"/>
                  <a:pt x="2113835" y="2628122"/>
                </a:cubicBezTo>
                <a:cubicBezTo>
                  <a:pt x="2113835" y="2339797"/>
                  <a:pt x="2347568" y="2106064"/>
                  <a:pt x="2635893" y="2106064"/>
                </a:cubicBezTo>
                <a:lnTo>
                  <a:pt x="2649648" y="2107451"/>
                </a:lnTo>
                <a:lnTo>
                  <a:pt x="2649648" y="2090015"/>
                </a:lnTo>
                <a:lnTo>
                  <a:pt x="2635894" y="2091401"/>
                </a:lnTo>
                <a:cubicBezTo>
                  <a:pt x="2347569" y="2091401"/>
                  <a:pt x="2113836" y="1857668"/>
                  <a:pt x="2113836" y="1569343"/>
                </a:cubicBezTo>
                <a:cubicBezTo>
                  <a:pt x="2113836" y="1281018"/>
                  <a:pt x="2347569" y="1047285"/>
                  <a:pt x="2635894" y="1047285"/>
                </a:cubicBezTo>
                <a:lnTo>
                  <a:pt x="2649648" y="1048672"/>
                </a:lnTo>
                <a:lnTo>
                  <a:pt x="2649648" y="1043268"/>
                </a:lnTo>
                <a:lnTo>
                  <a:pt x="2635893" y="1044116"/>
                </a:lnTo>
                <a:cubicBezTo>
                  <a:pt x="2347568" y="1044116"/>
                  <a:pt x="2113835" y="810383"/>
                  <a:pt x="2113835" y="522058"/>
                </a:cubicBezTo>
                <a:cubicBezTo>
                  <a:pt x="2113835" y="233733"/>
                  <a:pt x="2347568" y="0"/>
                  <a:pt x="2635893" y="0"/>
                </a:cubicBezTo>
                <a:close/>
              </a:path>
            </a:pathLst>
          </a:custGeom>
          <a:solidFill>
            <a:schemeClr val="bg1">
              <a:lumMod val="95000"/>
            </a:schemeClr>
          </a:solidFill>
        </p:spPr>
        <p:txBody>
          <a:bodyPr wrap="square" anchor="ctr" anchorCtr="0">
            <a:noAutofit/>
          </a:bodyPr>
          <a:lstStyle>
            <a:lvl1pPr marL="0" indent="0" algn="ctr">
              <a:buNone/>
              <a:defRPr sz="1200">
                <a:latin typeface="+mn-lt"/>
              </a:defRPr>
            </a:lvl1pPr>
          </a:lstStyle>
          <a:p>
            <a:r>
              <a:rPr lang="fi-FI"/>
              <a:t>Lisää kuva napsauttamalla kuvaketta</a:t>
            </a:r>
            <a:endParaRPr lang="fi-FI" dirty="0"/>
          </a:p>
        </p:txBody>
      </p:sp>
    </p:spTree>
    <p:extLst>
      <p:ext uri="{BB962C8B-B14F-4D97-AF65-F5344CB8AC3E}">
        <p14:creationId xmlns:p14="http://schemas.microsoft.com/office/powerpoint/2010/main" val="709495105"/>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5" Type="http://schemas.openxmlformats.org/officeDocument/2006/relationships/image" Target="../media/image1.emf"/><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1.emf"/><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5" Type="http://schemas.openxmlformats.org/officeDocument/2006/relationships/image" Target="../media/image1.emf"/><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5" Type="http://schemas.openxmlformats.org/officeDocument/2006/relationships/image" Target="../media/image1.emf"/><Relationship Id="rId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84188" y="333375"/>
            <a:ext cx="11228387" cy="923925"/>
          </a:xfrm>
          <a:prstGeom prst="rect">
            <a:avLst/>
          </a:prstGeom>
        </p:spPr>
        <p:txBody>
          <a:bodyPr vert="horz" lIns="0" tIns="0" rIns="0" bIns="0" rtlCol="0" anchor="ctr">
            <a:noAutofit/>
          </a:bodyPr>
          <a:lstStyle/>
          <a:p>
            <a:r>
              <a:rPr lang="fi-FI" dirty="0"/>
              <a:t>Muokkaa perustyyliä </a:t>
            </a:r>
            <a:br>
              <a:rPr lang="fi-FI" dirty="0"/>
            </a:br>
            <a:r>
              <a:rPr lang="fi-FI" dirty="0"/>
              <a:t>napsauttamalla</a:t>
            </a:r>
          </a:p>
        </p:txBody>
      </p:sp>
      <p:sp>
        <p:nvSpPr>
          <p:cNvPr id="3" name="Tekstin paikkamerkki 2"/>
          <p:cNvSpPr>
            <a:spLocks noGrp="1"/>
          </p:cNvSpPr>
          <p:nvPr>
            <p:ph type="body" idx="1"/>
          </p:nvPr>
        </p:nvSpPr>
        <p:spPr>
          <a:xfrm>
            <a:off x="484188" y="1628775"/>
            <a:ext cx="11228388" cy="4321175"/>
          </a:xfrm>
          <a:prstGeom prst="rect">
            <a:avLst/>
          </a:prstGeom>
        </p:spPr>
        <p:txBody>
          <a:bodyPr vert="horz" lIns="0" tIns="0" rIns="0" bIns="0" rtlCol="0">
            <a:no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4" name="Päivämäärän paikkamerkki 3">
            <a:extLst>
              <a:ext uri="{C183D7F6-B498-43B3-948B-1728B52AA6E4}">
                <adec:decorative xmlns:adec="http://schemas.microsoft.com/office/drawing/2017/decorative" val="1"/>
              </a:ext>
            </a:extLst>
          </p:cNvPr>
          <p:cNvSpPr>
            <a:spLocks noGrp="1"/>
          </p:cNvSpPr>
          <p:nvPr>
            <p:ph type="dt" sz="half" idx="2"/>
          </p:nvPr>
        </p:nvSpPr>
        <p:spPr>
          <a:xfrm>
            <a:off x="2765592" y="6237288"/>
            <a:ext cx="1102405" cy="365125"/>
          </a:xfrm>
          <a:prstGeom prst="rect">
            <a:avLst/>
          </a:prstGeom>
        </p:spPr>
        <p:txBody>
          <a:bodyPr vert="horz" lIns="91440" tIns="45720" rIns="91440" bIns="45720" rtlCol="0" anchor="ctr"/>
          <a:lstStyle>
            <a:lvl1pPr algn="l">
              <a:defRPr sz="1200">
                <a:solidFill>
                  <a:schemeClr val="tx2"/>
                </a:solidFill>
                <a:latin typeface="+mn-lt"/>
              </a:defRPr>
            </a:lvl1pPr>
          </a:lstStyle>
          <a:p>
            <a:fld id="{6D0B9357-9661-48F7-A1F2-C31C785BF849}" type="datetime1">
              <a:rPr lang="fi-FI" smtClean="0"/>
              <a:pPr/>
              <a:t>29.10.2025</a:t>
            </a:fld>
            <a:endParaRPr lang="fi-FI" dirty="0"/>
          </a:p>
        </p:txBody>
      </p:sp>
      <p:sp>
        <p:nvSpPr>
          <p:cNvPr id="5" name="Alatunnisteen paikkamerkki 4">
            <a:extLst>
              <a:ext uri="{C183D7F6-B498-43B3-948B-1728B52AA6E4}">
                <adec:decorative xmlns:adec="http://schemas.microsoft.com/office/drawing/2017/decorative" val="1"/>
              </a:ext>
            </a:extLst>
          </p:cNvPr>
          <p:cNvSpPr>
            <a:spLocks noGrp="1"/>
          </p:cNvSpPr>
          <p:nvPr>
            <p:ph type="ftr" sz="quarter" idx="3"/>
          </p:nvPr>
        </p:nvSpPr>
        <p:spPr>
          <a:xfrm>
            <a:off x="4588774" y="6238368"/>
            <a:ext cx="5364596" cy="365125"/>
          </a:xfrm>
          <a:prstGeom prst="rect">
            <a:avLst/>
          </a:prstGeom>
        </p:spPr>
        <p:txBody>
          <a:bodyPr vert="horz" lIns="91440" tIns="45720" rIns="91440" bIns="45720" rtlCol="0" anchor="ctr"/>
          <a:lstStyle>
            <a:lvl1pPr algn="ctr">
              <a:defRPr sz="1200">
                <a:solidFill>
                  <a:schemeClr val="tx2"/>
                </a:solidFill>
                <a:latin typeface="+mn-lt"/>
              </a:defRPr>
            </a:lvl1pPr>
          </a:lstStyle>
          <a:p>
            <a:r>
              <a:rPr lang="fi-FI"/>
              <a:t>Etunimi Sukunimi</a:t>
            </a:r>
            <a:endParaRPr lang="fi-FI" dirty="0"/>
          </a:p>
        </p:txBody>
      </p:sp>
      <p:sp>
        <p:nvSpPr>
          <p:cNvPr id="6" name="Dian numeron paikkamerkki 5">
            <a:extLst>
              <a:ext uri="{C183D7F6-B498-43B3-948B-1728B52AA6E4}">
                <adec:decorative xmlns:adec="http://schemas.microsoft.com/office/drawing/2017/decorative" val="1"/>
              </a:ext>
            </a:extLst>
          </p:cNvPr>
          <p:cNvSpPr>
            <a:spLocks noGrp="1"/>
          </p:cNvSpPr>
          <p:nvPr>
            <p:ph type="sldNum" sz="quarter" idx="4"/>
          </p:nvPr>
        </p:nvSpPr>
        <p:spPr>
          <a:xfrm>
            <a:off x="10674147" y="6237288"/>
            <a:ext cx="1044264" cy="365125"/>
          </a:xfrm>
          <a:prstGeom prst="rect">
            <a:avLst/>
          </a:prstGeom>
        </p:spPr>
        <p:txBody>
          <a:bodyPr vert="horz" lIns="91440" tIns="45720" rIns="91440" bIns="45720" rtlCol="0" anchor="ctr"/>
          <a:lstStyle>
            <a:lvl1pPr algn="r">
              <a:defRPr sz="1200">
                <a:solidFill>
                  <a:schemeClr val="tx2"/>
                </a:solidFill>
                <a:latin typeface="+mn-lt"/>
              </a:defRPr>
            </a:lvl1pPr>
          </a:lstStyle>
          <a:p>
            <a:fld id="{74579C77-9DC3-4139-BDA4-AA8FE7814479}" type="slidenum">
              <a:rPr lang="fi-FI" smtClean="0"/>
              <a:pPr/>
              <a:t>‹#›</a:t>
            </a:fld>
            <a:endParaRPr lang="fi-FI" dirty="0"/>
          </a:p>
        </p:txBody>
      </p:sp>
      <p:pic>
        <p:nvPicPr>
          <p:cNvPr id="12" name="Kuva 11">
            <a:extLst>
              <a:ext uri="{C183D7F6-B498-43B3-948B-1728B52AA6E4}">
                <adec:decorative xmlns:adec="http://schemas.microsoft.com/office/drawing/2017/decorative" val="1"/>
              </a:ext>
            </a:extLst>
          </p:cNvPr>
          <p:cNvPicPr>
            <a:picLocks noChangeAspect="1"/>
          </p:cNvPicPr>
          <p:nvPr userDrawn="1"/>
        </p:nvPicPr>
        <p:blipFill>
          <a:blip r:embed="rId15"/>
          <a:stretch>
            <a:fillRect/>
          </a:stretch>
        </p:blipFill>
        <p:spPr>
          <a:xfrm>
            <a:off x="474799" y="6237288"/>
            <a:ext cx="1440000" cy="425694"/>
          </a:xfrm>
          <a:prstGeom prst="rect">
            <a:avLst/>
          </a:prstGeom>
        </p:spPr>
      </p:pic>
    </p:spTree>
    <p:extLst>
      <p:ext uri="{BB962C8B-B14F-4D97-AF65-F5344CB8AC3E}">
        <p14:creationId xmlns:p14="http://schemas.microsoft.com/office/powerpoint/2010/main" val="847507513"/>
      </p:ext>
    </p:extLst>
  </p:cSld>
  <p:clrMap bg1="lt1" tx1="dk1" bg2="lt2" tx2="dk2" accent1="accent1" accent2="accent2" accent3="accent3" accent4="accent4" accent5="accent5" accent6="accent6" hlink="hlink" folHlink="folHlink"/>
  <p:sldLayoutIdLst>
    <p:sldLayoutId id="2147483913" r:id="rId1"/>
    <p:sldLayoutId id="2147483673" r:id="rId2"/>
    <p:sldLayoutId id="2147483662" r:id="rId3"/>
    <p:sldLayoutId id="2147483723" r:id="rId4"/>
    <p:sldLayoutId id="2147483731" r:id="rId5"/>
    <p:sldLayoutId id="2147483914" r:id="rId6"/>
    <p:sldLayoutId id="2147483684" r:id="rId7"/>
    <p:sldLayoutId id="2147483726" r:id="rId8"/>
    <p:sldLayoutId id="2147483892" r:id="rId9"/>
    <p:sldLayoutId id="2147483664" r:id="rId10"/>
    <p:sldLayoutId id="2147483665" r:id="rId11"/>
    <p:sldLayoutId id="2147483666" r:id="rId12"/>
    <p:sldLayoutId id="2147483912" r:id="rId13"/>
  </p:sldLayoutIdLst>
  <p:hf hdr="0"/>
  <p:txStyles>
    <p:titleStyle>
      <a:lvl1pPr algn="l" defTabSz="914400" rtl="0" eaLnBrk="1" latinLnBrk="0" hangingPunct="1">
        <a:lnSpc>
          <a:spcPct val="90000"/>
        </a:lnSpc>
        <a:spcBef>
          <a:spcPct val="0"/>
        </a:spcBef>
        <a:buNone/>
        <a:defRPr sz="3200" b="1" kern="1200">
          <a:solidFill>
            <a:schemeClr val="tx2"/>
          </a:solidFill>
          <a:latin typeface="+mj-lt"/>
          <a:ea typeface="Inter SemiBold" panose="02000503000000020004" pitchFamily="2" charset="0"/>
          <a:cs typeface="+mj-cs"/>
        </a:defRPr>
      </a:lvl1pPr>
    </p:titleStyle>
    <p:bodyStyle>
      <a:lvl1pPr marL="216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800" kern="1200">
          <a:solidFill>
            <a:schemeClr val="tx1"/>
          </a:solidFill>
          <a:latin typeface="+mn-lt"/>
          <a:ea typeface="Inter" panose="02000503000000020004" pitchFamily="2" charset="0"/>
          <a:cs typeface="+mn-cs"/>
        </a:defRPr>
      </a:lvl1pPr>
      <a:lvl2pPr marL="36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400" kern="1200">
          <a:solidFill>
            <a:schemeClr val="tx1"/>
          </a:solidFill>
          <a:latin typeface="+mn-lt"/>
          <a:ea typeface="Inter" panose="02000503000000020004" pitchFamily="2" charset="0"/>
          <a:cs typeface="+mn-cs"/>
        </a:defRPr>
      </a:lvl2pPr>
      <a:lvl3pPr marL="54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000" kern="1200">
          <a:solidFill>
            <a:schemeClr val="tx1"/>
          </a:solidFill>
          <a:latin typeface="+mn-lt"/>
          <a:ea typeface="Inter" panose="02000503000000020004" pitchFamily="2" charset="0"/>
          <a:cs typeface="+mn-cs"/>
        </a:defRPr>
      </a:lvl3pPr>
      <a:lvl4pPr marL="72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1800" kern="1200">
          <a:solidFill>
            <a:schemeClr val="tx1"/>
          </a:solidFill>
          <a:latin typeface="+mn-lt"/>
          <a:ea typeface="Inter" panose="02000503000000020004" pitchFamily="2" charset="0"/>
          <a:cs typeface="+mn-cs"/>
        </a:defRPr>
      </a:lvl4pPr>
      <a:lvl5pPr marL="90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lang="fi-FI" sz="1600" kern="1200" dirty="0" smtClean="0">
          <a:solidFill>
            <a:schemeClr val="tx1"/>
          </a:solidFill>
          <a:latin typeface="+mn-lt"/>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5" pos="3749" userDrawn="1">
          <p15:clr>
            <a:srgbClr val="F26B43"/>
          </p15:clr>
        </p15:guide>
        <p15:guide id="16" orient="horz" pos="2160" userDrawn="1">
          <p15:clr>
            <a:srgbClr val="F26B43"/>
          </p15:clr>
        </p15:guide>
        <p15:guide id="17" pos="7378" userDrawn="1">
          <p15:clr>
            <a:srgbClr val="F26B43"/>
          </p15:clr>
        </p15:guide>
        <p15:guide id="19" orient="horz" pos="210" userDrawn="1">
          <p15:clr>
            <a:srgbClr val="F26B43"/>
          </p15:clr>
        </p15:guide>
        <p15:guide id="20" orient="horz" pos="3929" userDrawn="1">
          <p15:clr>
            <a:srgbClr val="F26B43"/>
          </p15:clr>
        </p15:guide>
        <p15:guide id="21" orient="horz" pos="799" userDrawn="1">
          <p15:clr>
            <a:srgbClr val="F26B43"/>
          </p15:clr>
        </p15:guide>
        <p15:guide id="22" orient="horz" pos="1026" userDrawn="1">
          <p15:clr>
            <a:srgbClr val="F26B43"/>
          </p15:clr>
        </p15:guide>
        <p15:guide id="23" pos="1436" userDrawn="1">
          <p15:clr>
            <a:srgbClr val="F26B43"/>
          </p15:clr>
        </p15:guide>
        <p15:guide id="24" orient="horz" pos="3748" userDrawn="1">
          <p15:clr>
            <a:srgbClr val="F26B43"/>
          </p15:clr>
        </p15:guide>
        <p15:guide id="25" orient="horz" pos="4156" userDrawn="1">
          <p15:clr>
            <a:srgbClr val="F26B43"/>
          </p15:clr>
        </p15:guide>
        <p15:guide id="26" pos="2638" userDrawn="1">
          <p15:clr>
            <a:srgbClr val="F26B43"/>
          </p15:clr>
        </p15:guide>
        <p15:guide id="27" pos="5042" userDrawn="1">
          <p15:clr>
            <a:srgbClr val="F26B43"/>
          </p15:clr>
        </p15:guide>
        <p15:guide id="28" pos="6244" userDrawn="1">
          <p15:clr>
            <a:srgbClr val="F26B43"/>
          </p15:clr>
        </p15:guide>
        <p15:guide id="29" pos="3931" userDrawn="1">
          <p15:clr>
            <a:srgbClr val="F26B43"/>
          </p15:clr>
        </p15:guide>
        <p15:guide id="30" pos="302" userDrawn="1">
          <p15:clr>
            <a:srgbClr val="F26B43"/>
          </p15:clr>
        </p15:guide>
        <p15:guide id="31" pos="3840" userDrawn="1">
          <p15:clr>
            <a:srgbClr val="F26B43"/>
          </p15:clr>
        </p15:guide>
        <p15:guide id="32" pos="665" userDrawn="1">
          <p15:clr>
            <a:srgbClr val="F26B43"/>
          </p15:clr>
        </p15:guide>
        <p15:guide id="33" orient="horz" pos="202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84188" y="333375"/>
            <a:ext cx="11228387" cy="923925"/>
          </a:xfrm>
          <a:prstGeom prst="rect">
            <a:avLst/>
          </a:prstGeom>
        </p:spPr>
        <p:txBody>
          <a:bodyPr vert="horz" lIns="0" tIns="0" rIns="0" bIns="0" rtlCol="0" anchor="ctr">
            <a:noAutofit/>
          </a:bodyPr>
          <a:lstStyle/>
          <a:p>
            <a:r>
              <a:rPr lang="fi-FI" dirty="0"/>
              <a:t>Muokkaa perustyyliä </a:t>
            </a:r>
            <a:br>
              <a:rPr lang="fi-FI" dirty="0"/>
            </a:br>
            <a:r>
              <a:rPr lang="fi-FI" dirty="0"/>
              <a:t>napsauttamalla</a:t>
            </a:r>
          </a:p>
        </p:txBody>
      </p:sp>
      <p:sp>
        <p:nvSpPr>
          <p:cNvPr id="3" name="Tekstin paikkamerkki 2"/>
          <p:cNvSpPr>
            <a:spLocks noGrp="1"/>
          </p:cNvSpPr>
          <p:nvPr>
            <p:ph type="body" idx="1"/>
          </p:nvPr>
        </p:nvSpPr>
        <p:spPr>
          <a:xfrm>
            <a:off x="484188" y="1628775"/>
            <a:ext cx="11228388" cy="4321175"/>
          </a:xfrm>
          <a:prstGeom prst="rect">
            <a:avLst/>
          </a:prstGeom>
        </p:spPr>
        <p:txBody>
          <a:bodyPr vert="horz" lIns="0" tIns="0" rIns="0" bIns="0" rtlCol="0">
            <a:no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4" name="Päivämäärän paikkamerkki 3">
            <a:extLst>
              <a:ext uri="{C183D7F6-B498-43B3-948B-1728B52AA6E4}">
                <adec:decorative xmlns:adec="http://schemas.microsoft.com/office/drawing/2017/decorative" val="1"/>
              </a:ext>
            </a:extLst>
          </p:cNvPr>
          <p:cNvSpPr>
            <a:spLocks noGrp="1"/>
          </p:cNvSpPr>
          <p:nvPr>
            <p:ph type="dt" sz="half" idx="2"/>
          </p:nvPr>
        </p:nvSpPr>
        <p:spPr>
          <a:xfrm>
            <a:off x="2765592" y="6237288"/>
            <a:ext cx="1102405" cy="365125"/>
          </a:xfrm>
          <a:prstGeom prst="rect">
            <a:avLst/>
          </a:prstGeom>
        </p:spPr>
        <p:txBody>
          <a:bodyPr vert="horz" lIns="91440" tIns="45720" rIns="91440" bIns="45720" rtlCol="0" anchor="ctr"/>
          <a:lstStyle>
            <a:lvl1pPr algn="l">
              <a:defRPr sz="1200">
                <a:solidFill>
                  <a:schemeClr val="tx2"/>
                </a:solidFill>
                <a:latin typeface="+mn-lt"/>
              </a:defRPr>
            </a:lvl1pPr>
          </a:lstStyle>
          <a:p>
            <a:fld id="{6D0B9357-9661-48F7-A1F2-C31C785BF849}" type="datetime1">
              <a:rPr lang="fi-FI" smtClean="0"/>
              <a:pPr/>
              <a:t>29.10.2025</a:t>
            </a:fld>
            <a:endParaRPr lang="fi-FI" dirty="0"/>
          </a:p>
        </p:txBody>
      </p:sp>
      <p:sp>
        <p:nvSpPr>
          <p:cNvPr id="5" name="Alatunnisteen paikkamerkki 4">
            <a:extLst>
              <a:ext uri="{C183D7F6-B498-43B3-948B-1728B52AA6E4}">
                <adec:decorative xmlns:adec="http://schemas.microsoft.com/office/drawing/2017/decorative" val="1"/>
              </a:ext>
            </a:extLst>
          </p:cNvPr>
          <p:cNvSpPr>
            <a:spLocks noGrp="1"/>
          </p:cNvSpPr>
          <p:nvPr>
            <p:ph type="ftr" sz="quarter" idx="3"/>
          </p:nvPr>
        </p:nvSpPr>
        <p:spPr>
          <a:xfrm>
            <a:off x="4588774" y="6238368"/>
            <a:ext cx="5364596" cy="365125"/>
          </a:xfrm>
          <a:prstGeom prst="rect">
            <a:avLst/>
          </a:prstGeom>
        </p:spPr>
        <p:txBody>
          <a:bodyPr vert="horz" lIns="91440" tIns="45720" rIns="91440" bIns="45720" rtlCol="0" anchor="ctr"/>
          <a:lstStyle>
            <a:lvl1pPr algn="ctr">
              <a:defRPr sz="1200">
                <a:solidFill>
                  <a:schemeClr val="tx2"/>
                </a:solidFill>
                <a:latin typeface="+mn-lt"/>
              </a:defRPr>
            </a:lvl1pPr>
          </a:lstStyle>
          <a:p>
            <a:r>
              <a:rPr lang="fi-FI"/>
              <a:t>Etunimi Sukunimi</a:t>
            </a:r>
            <a:endParaRPr lang="fi-FI" dirty="0"/>
          </a:p>
        </p:txBody>
      </p:sp>
      <p:sp>
        <p:nvSpPr>
          <p:cNvPr id="6" name="Dian numeron paikkamerkki 5">
            <a:extLst>
              <a:ext uri="{C183D7F6-B498-43B3-948B-1728B52AA6E4}">
                <adec:decorative xmlns:adec="http://schemas.microsoft.com/office/drawing/2017/decorative" val="1"/>
              </a:ext>
            </a:extLst>
          </p:cNvPr>
          <p:cNvSpPr>
            <a:spLocks noGrp="1"/>
          </p:cNvSpPr>
          <p:nvPr>
            <p:ph type="sldNum" sz="quarter" idx="4"/>
          </p:nvPr>
        </p:nvSpPr>
        <p:spPr>
          <a:xfrm>
            <a:off x="10674147" y="6237288"/>
            <a:ext cx="1044264" cy="365125"/>
          </a:xfrm>
          <a:prstGeom prst="rect">
            <a:avLst/>
          </a:prstGeom>
        </p:spPr>
        <p:txBody>
          <a:bodyPr vert="horz" lIns="91440" tIns="45720" rIns="91440" bIns="45720" rtlCol="0" anchor="ctr"/>
          <a:lstStyle>
            <a:lvl1pPr algn="r">
              <a:defRPr sz="1200">
                <a:solidFill>
                  <a:schemeClr val="tx2"/>
                </a:solidFill>
                <a:latin typeface="+mn-lt"/>
              </a:defRPr>
            </a:lvl1pPr>
          </a:lstStyle>
          <a:p>
            <a:fld id="{74579C77-9DC3-4139-BDA4-AA8FE7814479}" type="slidenum">
              <a:rPr lang="fi-FI" smtClean="0"/>
              <a:pPr/>
              <a:t>‹#›</a:t>
            </a:fld>
            <a:endParaRPr lang="fi-FI" dirty="0"/>
          </a:p>
        </p:txBody>
      </p:sp>
      <p:pic>
        <p:nvPicPr>
          <p:cNvPr id="12" name="Kuva 11">
            <a:extLst>
              <a:ext uri="{C183D7F6-B498-43B3-948B-1728B52AA6E4}">
                <adec:decorative xmlns:adec="http://schemas.microsoft.com/office/drawing/2017/decorative" val="1"/>
              </a:ext>
            </a:extLst>
          </p:cNvPr>
          <p:cNvPicPr>
            <a:picLocks noChangeAspect="1"/>
          </p:cNvPicPr>
          <p:nvPr userDrawn="1"/>
        </p:nvPicPr>
        <p:blipFill>
          <a:blip r:embed="rId5"/>
          <a:stretch>
            <a:fillRect/>
          </a:stretch>
        </p:blipFill>
        <p:spPr>
          <a:xfrm>
            <a:off x="474799" y="6237288"/>
            <a:ext cx="1440000" cy="425694"/>
          </a:xfrm>
          <a:prstGeom prst="rect">
            <a:avLst/>
          </a:prstGeom>
        </p:spPr>
      </p:pic>
    </p:spTree>
    <p:extLst>
      <p:ext uri="{BB962C8B-B14F-4D97-AF65-F5344CB8AC3E}">
        <p14:creationId xmlns:p14="http://schemas.microsoft.com/office/powerpoint/2010/main" val="3020162921"/>
      </p:ext>
    </p:extLst>
  </p:cSld>
  <p:clrMap bg1="lt1" tx1="dk1" bg2="lt2" tx2="dk2" accent1="accent1" accent2="accent2" accent3="accent3" accent4="accent4" accent5="accent5" accent6="accent6" hlink="hlink" folHlink="folHlink"/>
  <p:sldLayoutIdLst>
    <p:sldLayoutId id="2147483894" r:id="rId1"/>
    <p:sldLayoutId id="2147483868" r:id="rId2"/>
    <p:sldLayoutId id="2147483880" r:id="rId3"/>
  </p:sldLayoutIdLst>
  <p:hf hdr="0"/>
  <p:txStyles>
    <p:titleStyle>
      <a:lvl1pPr algn="l" defTabSz="914400" rtl="0" eaLnBrk="1" latinLnBrk="0" hangingPunct="1">
        <a:lnSpc>
          <a:spcPct val="90000"/>
        </a:lnSpc>
        <a:spcBef>
          <a:spcPct val="0"/>
        </a:spcBef>
        <a:buNone/>
        <a:defRPr sz="3200" b="1" kern="1200">
          <a:solidFill>
            <a:schemeClr val="tx2"/>
          </a:solidFill>
          <a:latin typeface="+mj-lt"/>
          <a:ea typeface="Inter SemiBold" panose="02000503000000020004" pitchFamily="2" charset="0"/>
          <a:cs typeface="+mj-cs"/>
        </a:defRPr>
      </a:lvl1pPr>
    </p:titleStyle>
    <p:bodyStyle>
      <a:lvl1pPr marL="216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800" kern="1200">
          <a:solidFill>
            <a:schemeClr val="tx1"/>
          </a:solidFill>
          <a:latin typeface="+mn-lt"/>
          <a:ea typeface="Inter" panose="02000503000000020004" pitchFamily="2" charset="0"/>
          <a:cs typeface="+mn-cs"/>
        </a:defRPr>
      </a:lvl1pPr>
      <a:lvl2pPr marL="36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400" kern="1200">
          <a:solidFill>
            <a:schemeClr val="tx1"/>
          </a:solidFill>
          <a:latin typeface="+mn-lt"/>
          <a:ea typeface="Inter" panose="02000503000000020004" pitchFamily="2" charset="0"/>
          <a:cs typeface="+mn-cs"/>
        </a:defRPr>
      </a:lvl2pPr>
      <a:lvl3pPr marL="54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000" kern="1200">
          <a:solidFill>
            <a:schemeClr val="tx1"/>
          </a:solidFill>
          <a:latin typeface="+mn-lt"/>
          <a:ea typeface="Inter" panose="02000503000000020004" pitchFamily="2" charset="0"/>
          <a:cs typeface="+mn-cs"/>
        </a:defRPr>
      </a:lvl3pPr>
      <a:lvl4pPr marL="72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1800" kern="1200">
          <a:solidFill>
            <a:schemeClr val="tx1"/>
          </a:solidFill>
          <a:latin typeface="+mn-lt"/>
          <a:ea typeface="Inter" panose="02000503000000020004" pitchFamily="2" charset="0"/>
          <a:cs typeface="+mn-cs"/>
        </a:defRPr>
      </a:lvl4pPr>
      <a:lvl5pPr marL="90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lang="fi-FI" sz="1600" kern="1200" dirty="0" smtClean="0">
          <a:solidFill>
            <a:schemeClr val="tx1"/>
          </a:solidFill>
          <a:latin typeface="+mn-lt"/>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5" pos="3749">
          <p15:clr>
            <a:srgbClr val="F26B43"/>
          </p15:clr>
        </p15:guide>
        <p15:guide id="16" orient="horz" pos="2160">
          <p15:clr>
            <a:srgbClr val="F26B43"/>
          </p15:clr>
        </p15:guide>
        <p15:guide id="17" pos="7378">
          <p15:clr>
            <a:srgbClr val="F26B43"/>
          </p15:clr>
        </p15:guide>
        <p15:guide id="19" orient="horz" pos="210">
          <p15:clr>
            <a:srgbClr val="F26B43"/>
          </p15:clr>
        </p15:guide>
        <p15:guide id="20" orient="horz" pos="3929">
          <p15:clr>
            <a:srgbClr val="F26B43"/>
          </p15:clr>
        </p15:guide>
        <p15:guide id="21" orient="horz" pos="799">
          <p15:clr>
            <a:srgbClr val="F26B43"/>
          </p15:clr>
        </p15:guide>
        <p15:guide id="22" orient="horz" pos="1026">
          <p15:clr>
            <a:srgbClr val="F26B43"/>
          </p15:clr>
        </p15:guide>
        <p15:guide id="23" pos="1436">
          <p15:clr>
            <a:srgbClr val="F26B43"/>
          </p15:clr>
        </p15:guide>
        <p15:guide id="24" orient="horz" pos="3748">
          <p15:clr>
            <a:srgbClr val="F26B43"/>
          </p15:clr>
        </p15:guide>
        <p15:guide id="25" orient="horz" pos="4156">
          <p15:clr>
            <a:srgbClr val="F26B43"/>
          </p15:clr>
        </p15:guide>
        <p15:guide id="26" pos="2638">
          <p15:clr>
            <a:srgbClr val="F26B43"/>
          </p15:clr>
        </p15:guide>
        <p15:guide id="27" pos="5042">
          <p15:clr>
            <a:srgbClr val="F26B43"/>
          </p15:clr>
        </p15:guide>
        <p15:guide id="28" pos="6244">
          <p15:clr>
            <a:srgbClr val="F26B43"/>
          </p15:clr>
        </p15:guide>
        <p15:guide id="29" pos="3931">
          <p15:clr>
            <a:srgbClr val="F26B43"/>
          </p15:clr>
        </p15:guide>
        <p15:guide id="30" pos="302">
          <p15:clr>
            <a:srgbClr val="F26B43"/>
          </p15:clr>
        </p15:guide>
        <p15:guide id="31" pos="38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84188" y="333375"/>
            <a:ext cx="11228387" cy="923925"/>
          </a:xfrm>
          <a:prstGeom prst="rect">
            <a:avLst/>
          </a:prstGeom>
        </p:spPr>
        <p:txBody>
          <a:bodyPr vert="horz" lIns="0" tIns="0" rIns="0" bIns="0" rtlCol="0" anchor="ctr">
            <a:noAutofit/>
          </a:bodyPr>
          <a:lstStyle/>
          <a:p>
            <a:r>
              <a:rPr lang="fi-FI" dirty="0"/>
              <a:t>Muokkaa perustyyliä</a:t>
            </a:r>
            <a:br>
              <a:rPr lang="fi-FI" dirty="0"/>
            </a:br>
            <a:r>
              <a:rPr lang="fi-FI" dirty="0"/>
              <a:t>napsauttamalla</a:t>
            </a:r>
          </a:p>
        </p:txBody>
      </p:sp>
      <p:sp>
        <p:nvSpPr>
          <p:cNvPr id="3" name="Tekstin paikkamerkki 2"/>
          <p:cNvSpPr>
            <a:spLocks noGrp="1"/>
          </p:cNvSpPr>
          <p:nvPr>
            <p:ph type="body" idx="1"/>
          </p:nvPr>
        </p:nvSpPr>
        <p:spPr>
          <a:xfrm>
            <a:off x="484188" y="1628775"/>
            <a:ext cx="11228388" cy="4321175"/>
          </a:xfrm>
          <a:prstGeom prst="rect">
            <a:avLst/>
          </a:prstGeom>
        </p:spPr>
        <p:txBody>
          <a:bodyPr vert="horz" lIns="0" tIns="0" rIns="0" bIns="0" rtlCol="0">
            <a:no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4" name="Päivämäärän paikkamerkki 3">
            <a:extLst>
              <a:ext uri="{C183D7F6-B498-43B3-948B-1728B52AA6E4}">
                <adec:decorative xmlns:adec="http://schemas.microsoft.com/office/drawing/2017/decorative" val="1"/>
              </a:ext>
            </a:extLst>
          </p:cNvPr>
          <p:cNvSpPr>
            <a:spLocks noGrp="1"/>
          </p:cNvSpPr>
          <p:nvPr>
            <p:ph type="dt" sz="half" idx="2"/>
          </p:nvPr>
        </p:nvSpPr>
        <p:spPr>
          <a:xfrm>
            <a:off x="2765592" y="6237288"/>
            <a:ext cx="1102405" cy="365125"/>
          </a:xfrm>
          <a:prstGeom prst="rect">
            <a:avLst/>
          </a:prstGeom>
        </p:spPr>
        <p:txBody>
          <a:bodyPr vert="horz" lIns="91440" tIns="45720" rIns="91440" bIns="45720" rtlCol="0" anchor="ctr"/>
          <a:lstStyle>
            <a:lvl1pPr algn="l">
              <a:defRPr sz="1200">
                <a:solidFill>
                  <a:schemeClr val="tx2"/>
                </a:solidFill>
                <a:latin typeface="+mn-lt"/>
              </a:defRPr>
            </a:lvl1pPr>
          </a:lstStyle>
          <a:p>
            <a:fld id="{6D0B9357-9661-48F7-A1F2-C31C785BF849}" type="datetime1">
              <a:rPr lang="fi-FI" smtClean="0"/>
              <a:pPr/>
              <a:t>29.10.2025</a:t>
            </a:fld>
            <a:endParaRPr lang="fi-FI" dirty="0"/>
          </a:p>
        </p:txBody>
      </p:sp>
      <p:sp>
        <p:nvSpPr>
          <p:cNvPr id="5" name="Alatunnisteen paikkamerkki 4">
            <a:extLst>
              <a:ext uri="{C183D7F6-B498-43B3-948B-1728B52AA6E4}">
                <adec:decorative xmlns:adec="http://schemas.microsoft.com/office/drawing/2017/decorative" val="1"/>
              </a:ext>
            </a:extLst>
          </p:cNvPr>
          <p:cNvSpPr>
            <a:spLocks noGrp="1"/>
          </p:cNvSpPr>
          <p:nvPr>
            <p:ph type="ftr" sz="quarter" idx="3"/>
          </p:nvPr>
        </p:nvSpPr>
        <p:spPr>
          <a:xfrm>
            <a:off x="4588774" y="6238368"/>
            <a:ext cx="5364596" cy="365125"/>
          </a:xfrm>
          <a:prstGeom prst="rect">
            <a:avLst/>
          </a:prstGeom>
        </p:spPr>
        <p:txBody>
          <a:bodyPr vert="horz" lIns="91440" tIns="45720" rIns="91440" bIns="45720" rtlCol="0" anchor="ctr"/>
          <a:lstStyle>
            <a:lvl1pPr algn="ctr">
              <a:defRPr sz="1200">
                <a:solidFill>
                  <a:schemeClr val="tx2"/>
                </a:solidFill>
                <a:latin typeface="+mn-lt"/>
              </a:defRPr>
            </a:lvl1pPr>
          </a:lstStyle>
          <a:p>
            <a:r>
              <a:rPr lang="fi-FI"/>
              <a:t>Etunimi Sukunimi</a:t>
            </a:r>
            <a:endParaRPr lang="fi-FI" dirty="0"/>
          </a:p>
        </p:txBody>
      </p:sp>
      <p:sp>
        <p:nvSpPr>
          <p:cNvPr id="6" name="Dian numeron paikkamerkki 5">
            <a:extLst>
              <a:ext uri="{C183D7F6-B498-43B3-948B-1728B52AA6E4}">
                <adec:decorative xmlns:adec="http://schemas.microsoft.com/office/drawing/2017/decorative" val="1"/>
              </a:ext>
            </a:extLst>
          </p:cNvPr>
          <p:cNvSpPr>
            <a:spLocks noGrp="1"/>
          </p:cNvSpPr>
          <p:nvPr>
            <p:ph type="sldNum" sz="quarter" idx="4"/>
          </p:nvPr>
        </p:nvSpPr>
        <p:spPr>
          <a:xfrm>
            <a:off x="10674147" y="6237288"/>
            <a:ext cx="1044264" cy="365125"/>
          </a:xfrm>
          <a:prstGeom prst="rect">
            <a:avLst/>
          </a:prstGeom>
        </p:spPr>
        <p:txBody>
          <a:bodyPr vert="horz" lIns="91440" tIns="45720" rIns="91440" bIns="45720" rtlCol="0" anchor="ctr"/>
          <a:lstStyle>
            <a:lvl1pPr algn="r">
              <a:defRPr sz="1200">
                <a:solidFill>
                  <a:schemeClr val="tx2"/>
                </a:solidFill>
                <a:latin typeface="+mn-lt"/>
              </a:defRPr>
            </a:lvl1pPr>
          </a:lstStyle>
          <a:p>
            <a:fld id="{74579C77-9DC3-4139-BDA4-AA8FE7814479}" type="slidenum">
              <a:rPr lang="fi-FI" smtClean="0"/>
              <a:pPr/>
              <a:t>‹#›</a:t>
            </a:fld>
            <a:endParaRPr lang="fi-FI" dirty="0"/>
          </a:p>
        </p:txBody>
      </p:sp>
      <p:pic>
        <p:nvPicPr>
          <p:cNvPr id="12" name="Kuva 11">
            <a:extLst>
              <a:ext uri="{C183D7F6-B498-43B3-948B-1728B52AA6E4}">
                <adec:decorative xmlns:adec="http://schemas.microsoft.com/office/drawing/2017/decorative" val="1"/>
              </a:ext>
            </a:extLst>
          </p:cNvPr>
          <p:cNvPicPr>
            <a:picLocks noChangeAspect="1"/>
          </p:cNvPicPr>
          <p:nvPr userDrawn="1"/>
        </p:nvPicPr>
        <p:blipFill>
          <a:blip r:embed="rId5"/>
          <a:stretch>
            <a:fillRect/>
          </a:stretch>
        </p:blipFill>
        <p:spPr>
          <a:xfrm>
            <a:off x="474799" y="6237288"/>
            <a:ext cx="1440000" cy="425694"/>
          </a:xfrm>
          <a:prstGeom prst="rect">
            <a:avLst/>
          </a:prstGeom>
        </p:spPr>
      </p:pic>
    </p:spTree>
    <p:extLst>
      <p:ext uri="{BB962C8B-B14F-4D97-AF65-F5344CB8AC3E}">
        <p14:creationId xmlns:p14="http://schemas.microsoft.com/office/powerpoint/2010/main" val="735439276"/>
      </p:ext>
    </p:extLst>
  </p:cSld>
  <p:clrMap bg1="lt1" tx1="dk1" bg2="lt2" tx2="dk2" accent1="accent1" accent2="accent2" accent3="accent3" accent4="accent4" accent5="accent5" accent6="accent6" hlink="hlink" folHlink="folHlink"/>
  <p:sldLayoutIdLst>
    <p:sldLayoutId id="2147483815" r:id="rId1"/>
    <p:sldLayoutId id="2147483810" r:id="rId2"/>
    <p:sldLayoutId id="2147483818" r:id="rId3"/>
  </p:sldLayoutIdLst>
  <p:hf hdr="0"/>
  <p:txStyles>
    <p:titleStyle>
      <a:lvl1pPr algn="l" defTabSz="914400" rtl="0" eaLnBrk="1" latinLnBrk="0" hangingPunct="1">
        <a:lnSpc>
          <a:spcPct val="90000"/>
        </a:lnSpc>
        <a:spcBef>
          <a:spcPct val="0"/>
        </a:spcBef>
        <a:buNone/>
        <a:defRPr sz="3200" b="1" kern="1200">
          <a:solidFill>
            <a:schemeClr val="tx2"/>
          </a:solidFill>
          <a:latin typeface="+mj-lt"/>
          <a:ea typeface="Inter SemiBold" panose="02000503000000020004" pitchFamily="2" charset="0"/>
          <a:cs typeface="+mj-cs"/>
        </a:defRPr>
      </a:lvl1pPr>
    </p:titleStyle>
    <p:bodyStyle>
      <a:lvl1pPr marL="216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800" kern="1200">
          <a:solidFill>
            <a:schemeClr val="tx1"/>
          </a:solidFill>
          <a:latin typeface="+mn-lt"/>
          <a:ea typeface="Inter" panose="02000503000000020004" pitchFamily="2" charset="0"/>
          <a:cs typeface="+mn-cs"/>
        </a:defRPr>
      </a:lvl1pPr>
      <a:lvl2pPr marL="36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400" kern="1200">
          <a:solidFill>
            <a:schemeClr val="tx1"/>
          </a:solidFill>
          <a:latin typeface="+mn-lt"/>
          <a:ea typeface="Inter" panose="02000503000000020004" pitchFamily="2" charset="0"/>
          <a:cs typeface="+mn-cs"/>
        </a:defRPr>
      </a:lvl2pPr>
      <a:lvl3pPr marL="54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000" kern="1200">
          <a:solidFill>
            <a:schemeClr val="tx1"/>
          </a:solidFill>
          <a:latin typeface="+mn-lt"/>
          <a:ea typeface="Inter" panose="02000503000000020004" pitchFamily="2" charset="0"/>
          <a:cs typeface="+mn-cs"/>
        </a:defRPr>
      </a:lvl3pPr>
      <a:lvl4pPr marL="72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1800" kern="1200">
          <a:solidFill>
            <a:schemeClr val="tx1"/>
          </a:solidFill>
          <a:latin typeface="+mn-lt"/>
          <a:ea typeface="Inter" panose="02000503000000020004" pitchFamily="2" charset="0"/>
          <a:cs typeface="+mn-cs"/>
        </a:defRPr>
      </a:lvl4pPr>
      <a:lvl5pPr marL="90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lang="fi-FI" sz="1600" kern="1200" dirty="0" smtClean="0">
          <a:solidFill>
            <a:schemeClr val="tx1"/>
          </a:solidFill>
          <a:latin typeface="+mn-lt"/>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5" pos="3749">
          <p15:clr>
            <a:srgbClr val="F26B43"/>
          </p15:clr>
        </p15:guide>
        <p15:guide id="16" orient="horz" pos="2160">
          <p15:clr>
            <a:srgbClr val="F26B43"/>
          </p15:clr>
        </p15:guide>
        <p15:guide id="17" pos="7378">
          <p15:clr>
            <a:srgbClr val="F26B43"/>
          </p15:clr>
        </p15:guide>
        <p15:guide id="19" orient="horz" pos="210">
          <p15:clr>
            <a:srgbClr val="F26B43"/>
          </p15:clr>
        </p15:guide>
        <p15:guide id="20" orient="horz" pos="3929">
          <p15:clr>
            <a:srgbClr val="F26B43"/>
          </p15:clr>
        </p15:guide>
        <p15:guide id="21" orient="horz" pos="799">
          <p15:clr>
            <a:srgbClr val="F26B43"/>
          </p15:clr>
        </p15:guide>
        <p15:guide id="22" orient="horz" pos="1026">
          <p15:clr>
            <a:srgbClr val="F26B43"/>
          </p15:clr>
        </p15:guide>
        <p15:guide id="23" pos="1436">
          <p15:clr>
            <a:srgbClr val="F26B43"/>
          </p15:clr>
        </p15:guide>
        <p15:guide id="24" orient="horz" pos="3748">
          <p15:clr>
            <a:srgbClr val="F26B43"/>
          </p15:clr>
        </p15:guide>
        <p15:guide id="25" orient="horz" pos="4156">
          <p15:clr>
            <a:srgbClr val="F26B43"/>
          </p15:clr>
        </p15:guide>
        <p15:guide id="26" pos="2638">
          <p15:clr>
            <a:srgbClr val="F26B43"/>
          </p15:clr>
        </p15:guide>
        <p15:guide id="27" pos="5042">
          <p15:clr>
            <a:srgbClr val="F26B43"/>
          </p15:clr>
        </p15:guide>
        <p15:guide id="28" pos="6244">
          <p15:clr>
            <a:srgbClr val="F26B43"/>
          </p15:clr>
        </p15:guide>
        <p15:guide id="29" pos="3931">
          <p15:clr>
            <a:srgbClr val="F26B43"/>
          </p15:clr>
        </p15:guide>
        <p15:guide id="30" pos="302">
          <p15:clr>
            <a:srgbClr val="F26B43"/>
          </p15:clr>
        </p15:guide>
        <p15:guide id="31" pos="38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84188" y="333375"/>
            <a:ext cx="11228387" cy="923925"/>
          </a:xfrm>
          <a:prstGeom prst="rect">
            <a:avLst/>
          </a:prstGeom>
        </p:spPr>
        <p:txBody>
          <a:bodyPr vert="horz" lIns="0" tIns="0" rIns="0" bIns="0" rtlCol="0" anchor="ctr">
            <a:noAutofit/>
          </a:bodyPr>
          <a:lstStyle/>
          <a:p>
            <a:r>
              <a:rPr lang="fi-FI" dirty="0"/>
              <a:t>Muokkaa perustyyliä </a:t>
            </a:r>
            <a:br>
              <a:rPr lang="fi-FI" dirty="0"/>
            </a:br>
            <a:r>
              <a:rPr lang="fi-FI" dirty="0"/>
              <a:t>napsauttamalla</a:t>
            </a:r>
          </a:p>
        </p:txBody>
      </p:sp>
      <p:sp>
        <p:nvSpPr>
          <p:cNvPr id="3" name="Tekstin paikkamerkki 2"/>
          <p:cNvSpPr>
            <a:spLocks noGrp="1"/>
          </p:cNvSpPr>
          <p:nvPr>
            <p:ph type="body" idx="1"/>
          </p:nvPr>
        </p:nvSpPr>
        <p:spPr>
          <a:xfrm>
            <a:off x="484188" y="1628775"/>
            <a:ext cx="11228388" cy="4321175"/>
          </a:xfrm>
          <a:prstGeom prst="rect">
            <a:avLst/>
          </a:prstGeom>
        </p:spPr>
        <p:txBody>
          <a:bodyPr vert="horz" lIns="0" tIns="0" rIns="0" bIns="0" rtlCol="0">
            <a:no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4" name="Päivämäärän paikkamerkki 3">
            <a:extLst>
              <a:ext uri="{C183D7F6-B498-43B3-948B-1728B52AA6E4}">
                <adec:decorative xmlns:adec="http://schemas.microsoft.com/office/drawing/2017/decorative" val="1"/>
              </a:ext>
            </a:extLst>
          </p:cNvPr>
          <p:cNvSpPr>
            <a:spLocks noGrp="1"/>
          </p:cNvSpPr>
          <p:nvPr>
            <p:ph type="dt" sz="half" idx="2"/>
          </p:nvPr>
        </p:nvSpPr>
        <p:spPr>
          <a:xfrm>
            <a:off x="2765592" y="6237288"/>
            <a:ext cx="1102405" cy="365125"/>
          </a:xfrm>
          <a:prstGeom prst="rect">
            <a:avLst/>
          </a:prstGeom>
        </p:spPr>
        <p:txBody>
          <a:bodyPr vert="horz" lIns="91440" tIns="45720" rIns="91440" bIns="45720" rtlCol="0" anchor="ctr"/>
          <a:lstStyle>
            <a:lvl1pPr algn="l">
              <a:defRPr sz="1200">
                <a:solidFill>
                  <a:schemeClr val="tx2"/>
                </a:solidFill>
                <a:latin typeface="+mn-lt"/>
              </a:defRPr>
            </a:lvl1pPr>
          </a:lstStyle>
          <a:p>
            <a:fld id="{6D0B9357-9661-48F7-A1F2-C31C785BF849}" type="datetime1">
              <a:rPr lang="fi-FI" smtClean="0"/>
              <a:pPr/>
              <a:t>29.10.2025</a:t>
            </a:fld>
            <a:endParaRPr lang="fi-FI" dirty="0"/>
          </a:p>
        </p:txBody>
      </p:sp>
      <p:sp>
        <p:nvSpPr>
          <p:cNvPr id="5" name="Alatunnisteen paikkamerkki 4">
            <a:extLst>
              <a:ext uri="{C183D7F6-B498-43B3-948B-1728B52AA6E4}">
                <adec:decorative xmlns:adec="http://schemas.microsoft.com/office/drawing/2017/decorative" val="1"/>
              </a:ext>
            </a:extLst>
          </p:cNvPr>
          <p:cNvSpPr>
            <a:spLocks noGrp="1"/>
          </p:cNvSpPr>
          <p:nvPr>
            <p:ph type="ftr" sz="quarter" idx="3"/>
          </p:nvPr>
        </p:nvSpPr>
        <p:spPr>
          <a:xfrm>
            <a:off x="4588774" y="6238368"/>
            <a:ext cx="5364596" cy="365125"/>
          </a:xfrm>
          <a:prstGeom prst="rect">
            <a:avLst/>
          </a:prstGeom>
        </p:spPr>
        <p:txBody>
          <a:bodyPr vert="horz" lIns="91440" tIns="45720" rIns="91440" bIns="45720" rtlCol="0" anchor="ctr"/>
          <a:lstStyle>
            <a:lvl1pPr algn="ctr">
              <a:defRPr sz="1200">
                <a:solidFill>
                  <a:schemeClr val="tx2"/>
                </a:solidFill>
                <a:latin typeface="+mn-lt"/>
              </a:defRPr>
            </a:lvl1pPr>
          </a:lstStyle>
          <a:p>
            <a:r>
              <a:rPr lang="fi-FI"/>
              <a:t>Etunimi Sukunimi</a:t>
            </a:r>
            <a:endParaRPr lang="fi-FI" dirty="0"/>
          </a:p>
        </p:txBody>
      </p:sp>
      <p:sp>
        <p:nvSpPr>
          <p:cNvPr id="6" name="Dian numeron paikkamerkki 5">
            <a:extLst>
              <a:ext uri="{C183D7F6-B498-43B3-948B-1728B52AA6E4}">
                <adec:decorative xmlns:adec="http://schemas.microsoft.com/office/drawing/2017/decorative" val="1"/>
              </a:ext>
            </a:extLst>
          </p:cNvPr>
          <p:cNvSpPr>
            <a:spLocks noGrp="1"/>
          </p:cNvSpPr>
          <p:nvPr>
            <p:ph type="sldNum" sz="quarter" idx="4"/>
          </p:nvPr>
        </p:nvSpPr>
        <p:spPr>
          <a:xfrm>
            <a:off x="10674147" y="6237288"/>
            <a:ext cx="1044264" cy="365125"/>
          </a:xfrm>
          <a:prstGeom prst="rect">
            <a:avLst/>
          </a:prstGeom>
        </p:spPr>
        <p:txBody>
          <a:bodyPr vert="horz" lIns="91440" tIns="45720" rIns="91440" bIns="45720" rtlCol="0" anchor="ctr"/>
          <a:lstStyle>
            <a:lvl1pPr algn="r">
              <a:defRPr sz="1200">
                <a:solidFill>
                  <a:schemeClr val="tx2"/>
                </a:solidFill>
                <a:latin typeface="+mn-lt"/>
              </a:defRPr>
            </a:lvl1pPr>
          </a:lstStyle>
          <a:p>
            <a:fld id="{74579C77-9DC3-4139-BDA4-AA8FE7814479}" type="slidenum">
              <a:rPr lang="fi-FI" smtClean="0"/>
              <a:pPr/>
              <a:t>‹#›</a:t>
            </a:fld>
            <a:endParaRPr lang="fi-FI" dirty="0"/>
          </a:p>
        </p:txBody>
      </p:sp>
      <p:pic>
        <p:nvPicPr>
          <p:cNvPr id="12" name="Kuva 11">
            <a:extLst>
              <a:ext uri="{C183D7F6-B498-43B3-948B-1728B52AA6E4}">
                <adec:decorative xmlns:adec="http://schemas.microsoft.com/office/drawing/2017/decorative" val="1"/>
              </a:ext>
            </a:extLst>
          </p:cNvPr>
          <p:cNvPicPr>
            <a:picLocks noChangeAspect="1"/>
          </p:cNvPicPr>
          <p:nvPr userDrawn="1"/>
        </p:nvPicPr>
        <p:blipFill>
          <a:blip r:embed="rId5"/>
          <a:stretch>
            <a:fillRect/>
          </a:stretch>
        </p:blipFill>
        <p:spPr>
          <a:xfrm>
            <a:off x="474799" y="6237288"/>
            <a:ext cx="1440000" cy="425694"/>
          </a:xfrm>
          <a:prstGeom prst="rect">
            <a:avLst/>
          </a:prstGeom>
        </p:spPr>
      </p:pic>
    </p:spTree>
    <p:extLst>
      <p:ext uri="{BB962C8B-B14F-4D97-AF65-F5344CB8AC3E}">
        <p14:creationId xmlns:p14="http://schemas.microsoft.com/office/powerpoint/2010/main" val="400256135"/>
      </p:ext>
    </p:extLst>
  </p:cSld>
  <p:clrMap bg1="lt1" tx1="dk1" bg2="lt2" tx2="dk2" accent1="accent1" accent2="accent2" accent3="accent3" accent4="accent4" accent5="accent5" accent6="accent6" hlink="hlink" folHlink="folHlink"/>
  <p:sldLayoutIdLst>
    <p:sldLayoutId id="2147483844" r:id="rId1"/>
    <p:sldLayoutId id="2147483842" r:id="rId2"/>
    <p:sldLayoutId id="2147483849" r:id="rId3"/>
  </p:sldLayoutIdLst>
  <p:hf hdr="0"/>
  <p:txStyles>
    <p:titleStyle>
      <a:lvl1pPr algn="l" defTabSz="914400" rtl="0" eaLnBrk="1" latinLnBrk="0" hangingPunct="1">
        <a:lnSpc>
          <a:spcPct val="90000"/>
        </a:lnSpc>
        <a:spcBef>
          <a:spcPct val="0"/>
        </a:spcBef>
        <a:buNone/>
        <a:defRPr sz="3200" b="1" kern="1200">
          <a:solidFill>
            <a:schemeClr val="tx2"/>
          </a:solidFill>
          <a:latin typeface="+mj-lt"/>
          <a:ea typeface="Inter SemiBold" panose="02000503000000020004" pitchFamily="2" charset="0"/>
          <a:cs typeface="+mj-cs"/>
        </a:defRPr>
      </a:lvl1pPr>
    </p:titleStyle>
    <p:bodyStyle>
      <a:lvl1pPr marL="216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800" kern="1200">
          <a:solidFill>
            <a:schemeClr val="tx1"/>
          </a:solidFill>
          <a:latin typeface="+mn-lt"/>
          <a:ea typeface="Inter" panose="02000503000000020004" pitchFamily="2" charset="0"/>
          <a:cs typeface="+mn-cs"/>
        </a:defRPr>
      </a:lvl1pPr>
      <a:lvl2pPr marL="36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400" kern="1200">
          <a:solidFill>
            <a:schemeClr val="tx1"/>
          </a:solidFill>
          <a:latin typeface="+mn-lt"/>
          <a:ea typeface="Inter" panose="02000503000000020004" pitchFamily="2" charset="0"/>
          <a:cs typeface="+mn-cs"/>
        </a:defRPr>
      </a:lvl2pPr>
      <a:lvl3pPr marL="54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000" kern="1200">
          <a:solidFill>
            <a:schemeClr val="tx1"/>
          </a:solidFill>
          <a:latin typeface="+mn-lt"/>
          <a:ea typeface="Inter" panose="02000503000000020004" pitchFamily="2" charset="0"/>
          <a:cs typeface="+mn-cs"/>
        </a:defRPr>
      </a:lvl3pPr>
      <a:lvl4pPr marL="72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1800" kern="1200">
          <a:solidFill>
            <a:schemeClr val="tx1"/>
          </a:solidFill>
          <a:latin typeface="+mn-lt"/>
          <a:ea typeface="Inter" panose="02000503000000020004" pitchFamily="2" charset="0"/>
          <a:cs typeface="+mn-cs"/>
        </a:defRPr>
      </a:lvl4pPr>
      <a:lvl5pPr marL="90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lang="fi-FI" sz="1600" kern="1200" dirty="0" smtClean="0">
          <a:solidFill>
            <a:schemeClr val="tx1"/>
          </a:solidFill>
          <a:latin typeface="+mn-lt"/>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5" pos="3749">
          <p15:clr>
            <a:srgbClr val="F26B43"/>
          </p15:clr>
        </p15:guide>
        <p15:guide id="16" orient="horz" pos="2160">
          <p15:clr>
            <a:srgbClr val="F26B43"/>
          </p15:clr>
        </p15:guide>
        <p15:guide id="17" pos="7378">
          <p15:clr>
            <a:srgbClr val="F26B43"/>
          </p15:clr>
        </p15:guide>
        <p15:guide id="19" orient="horz" pos="210">
          <p15:clr>
            <a:srgbClr val="F26B43"/>
          </p15:clr>
        </p15:guide>
        <p15:guide id="20" orient="horz" pos="3929">
          <p15:clr>
            <a:srgbClr val="F26B43"/>
          </p15:clr>
        </p15:guide>
        <p15:guide id="21" orient="horz" pos="799">
          <p15:clr>
            <a:srgbClr val="F26B43"/>
          </p15:clr>
        </p15:guide>
        <p15:guide id="22" orient="horz" pos="1026">
          <p15:clr>
            <a:srgbClr val="F26B43"/>
          </p15:clr>
        </p15:guide>
        <p15:guide id="23" pos="1436">
          <p15:clr>
            <a:srgbClr val="F26B43"/>
          </p15:clr>
        </p15:guide>
        <p15:guide id="24" orient="horz" pos="3748">
          <p15:clr>
            <a:srgbClr val="F26B43"/>
          </p15:clr>
        </p15:guide>
        <p15:guide id="25" orient="horz" pos="4156">
          <p15:clr>
            <a:srgbClr val="F26B43"/>
          </p15:clr>
        </p15:guide>
        <p15:guide id="26" pos="2638">
          <p15:clr>
            <a:srgbClr val="F26B43"/>
          </p15:clr>
        </p15:guide>
        <p15:guide id="27" pos="5042">
          <p15:clr>
            <a:srgbClr val="F26B43"/>
          </p15:clr>
        </p15:guide>
        <p15:guide id="28" pos="6244">
          <p15:clr>
            <a:srgbClr val="F26B43"/>
          </p15:clr>
        </p15:guide>
        <p15:guide id="29" pos="3931">
          <p15:clr>
            <a:srgbClr val="F26B43"/>
          </p15:clr>
        </p15:guide>
        <p15:guide id="30" pos="302">
          <p15:clr>
            <a:srgbClr val="F26B43"/>
          </p15:clr>
        </p15:guide>
        <p15:guide id="31" pos="3840">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84188" y="333375"/>
            <a:ext cx="11228387" cy="923925"/>
          </a:xfrm>
          <a:prstGeom prst="rect">
            <a:avLst/>
          </a:prstGeom>
        </p:spPr>
        <p:txBody>
          <a:bodyPr vert="horz" lIns="0" tIns="0" rIns="0" bIns="0" rtlCol="0" anchor="ctr">
            <a:noAutofit/>
          </a:bodyPr>
          <a:lstStyle/>
          <a:p>
            <a:r>
              <a:rPr lang="fi-FI" dirty="0"/>
              <a:t>Muokkaa perustyyliä</a:t>
            </a:r>
            <a:br>
              <a:rPr lang="fi-FI" dirty="0"/>
            </a:br>
            <a:r>
              <a:rPr lang="fi-FI" dirty="0"/>
              <a:t>napsauttamalla</a:t>
            </a:r>
          </a:p>
        </p:txBody>
      </p:sp>
      <p:sp>
        <p:nvSpPr>
          <p:cNvPr id="3" name="Tekstin paikkamerkki 2"/>
          <p:cNvSpPr>
            <a:spLocks noGrp="1"/>
          </p:cNvSpPr>
          <p:nvPr>
            <p:ph type="body" idx="1"/>
          </p:nvPr>
        </p:nvSpPr>
        <p:spPr>
          <a:xfrm>
            <a:off x="484188" y="1628775"/>
            <a:ext cx="11228388" cy="4321175"/>
          </a:xfrm>
          <a:prstGeom prst="rect">
            <a:avLst/>
          </a:prstGeom>
        </p:spPr>
        <p:txBody>
          <a:bodyPr vert="horz" lIns="0" tIns="0" rIns="0" bIns="0" rtlCol="0">
            <a:no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4" name="Päivämäärän paikkamerkki 3">
            <a:extLst>
              <a:ext uri="{C183D7F6-B498-43B3-948B-1728B52AA6E4}">
                <adec:decorative xmlns:adec="http://schemas.microsoft.com/office/drawing/2017/decorative" val="1"/>
              </a:ext>
            </a:extLst>
          </p:cNvPr>
          <p:cNvSpPr>
            <a:spLocks noGrp="1"/>
          </p:cNvSpPr>
          <p:nvPr>
            <p:ph type="dt" sz="half" idx="2"/>
          </p:nvPr>
        </p:nvSpPr>
        <p:spPr>
          <a:xfrm>
            <a:off x="2765592" y="6237288"/>
            <a:ext cx="1102405" cy="365125"/>
          </a:xfrm>
          <a:prstGeom prst="rect">
            <a:avLst/>
          </a:prstGeom>
        </p:spPr>
        <p:txBody>
          <a:bodyPr vert="horz" lIns="91440" tIns="45720" rIns="91440" bIns="45720" rtlCol="0" anchor="ctr"/>
          <a:lstStyle>
            <a:lvl1pPr algn="l">
              <a:defRPr sz="1200">
                <a:solidFill>
                  <a:schemeClr val="tx2"/>
                </a:solidFill>
                <a:latin typeface="+mn-lt"/>
              </a:defRPr>
            </a:lvl1pPr>
          </a:lstStyle>
          <a:p>
            <a:fld id="{6D0B9357-9661-48F7-A1F2-C31C785BF849}" type="datetime1">
              <a:rPr lang="fi-FI" smtClean="0"/>
              <a:pPr/>
              <a:t>29.10.2025</a:t>
            </a:fld>
            <a:endParaRPr lang="fi-FI" dirty="0"/>
          </a:p>
        </p:txBody>
      </p:sp>
      <p:sp>
        <p:nvSpPr>
          <p:cNvPr id="5" name="Alatunnisteen paikkamerkki 4">
            <a:extLst>
              <a:ext uri="{C183D7F6-B498-43B3-948B-1728B52AA6E4}">
                <adec:decorative xmlns:adec="http://schemas.microsoft.com/office/drawing/2017/decorative" val="1"/>
              </a:ext>
            </a:extLst>
          </p:cNvPr>
          <p:cNvSpPr>
            <a:spLocks noGrp="1"/>
          </p:cNvSpPr>
          <p:nvPr>
            <p:ph type="ftr" sz="quarter" idx="3"/>
          </p:nvPr>
        </p:nvSpPr>
        <p:spPr>
          <a:xfrm>
            <a:off x="4588774" y="6238368"/>
            <a:ext cx="5364596" cy="365125"/>
          </a:xfrm>
          <a:prstGeom prst="rect">
            <a:avLst/>
          </a:prstGeom>
        </p:spPr>
        <p:txBody>
          <a:bodyPr vert="horz" lIns="91440" tIns="45720" rIns="91440" bIns="45720" rtlCol="0" anchor="ctr"/>
          <a:lstStyle>
            <a:lvl1pPr algn="ctr">
              <a:defRPr sz="1200">
                <a:solidFill>
                  <a:schemeClr val="tx2"/>
                </a:solidFill>
                <a:latin typeface="+mn-lt"/>
              </a:defRPr>
            </a:lvl1pPr>
          </a:lstStyle>
          <a:p>
            <a:r>
              <a:rPr lang="fi-FI"/>
              <a:t>Etunimi Sukunimi</a:t>
            </a:r>
            <a:endParaRPr lang="fi-FI" dirty="0"/>
          </a:p>
        </p:txBody>
      </p:sp>
      <p:sp>
        <p:nvSpPr>
          <p:cNvPr id="6" name="Dian numeron paikkamerkki 5">
            <a:extLst>
              <a:ext uri="{C183D7F6-B498-43B3-948B-1728B52AA6E4}">
                <adec:decorative xmlns:adec="http://schemas.microsoft.com/office/drawing/2017/decorative" val="1"/>
              </a:ext>
            </a:extLst>
          </p:cNvPr>
          <p:cNvSpPr>
            <a:spLocks noGrp="1"/>
          </p:cNvSpPr>
          <p:nvPr>
            <p:ph type="sldNum" sz="quarter" idx="4"/>
          </p:nvPr>
        </p:nvSpPr>
        <p:spPr>
          <a:xfrm>
            <a:off x="10674147" y="6237288"/>
            <a:ext cx="1044264" cy="365125"/>
          </a:xfrm>
          <a:prstGeom prst="rect">
            <a:avLst/>
          </a:prstGeom>
        </p:spPr>
        <p:txBody>
          <a:bodyPr vert="horz" lIns="91440" tIns="45720" rIns="91440" bIns="45720" rtlCol="0" anchor="ctr"/>
          <a:lstStyle>
            <a:lvl1pPr algn="r">
              <a:defRPr sz="1200">
                <a:solidFill>
                  <a:schemeClr val="tx2"/>
                </a:solidFill>
                <a:latin typeface="+mn-lt"/>
              </a:defRPr>
            </a:lvl1pPr>
          </a:lstStyle>
          <a:p>
            <a:fld id="{74579C77-9DC3-4139-BDA4-AA8FE7814479}" type="slidenum">
              <a:rPr lang="fi-FI" smtClean="0"/>
              <a:pPr/>
              <a:t>‹#›</a:t>
            </a:fld>
            <a:endParaRPr lang="fi-FI" dirty="0"/>
          </a:p>
        </p:txBody>
      </p:sp>
      <p:pic>
        <p:nvPicPr>
          <p:cNvPr id="12" name="Kuva 11">
            <a:extLst>
              <a:ext uri="{C183D7F6-B498-43B3-948B-1728B52AA6E4}">
                <adec:decorative xmlns:adec="http://schemas.microsoft.com/office/drawing/2017/decorative" val="1"/>
              </a:ext>
            </a:extLst>
          </p:cNvPr>
          <p:cNvPicPr>
            <a:picLocks noChangeAspect="1"/>
          </p:cNvPicPr>
          <p:nvPr userDrawn="1"/>
        </p:nvPicPr>
        <p:blipFill>
          <a:blip r:embed="rId5"/>
          <a:stretch>
            <a:fillRect/>
          </a:stretch>
        </p:blipFill>
        <p:spPr>
          <a:xfrm>
            <a:off x="474799" y="6237288"/>
            <a:ext cx="1440000" cy="425694"/>
          </a:xfrm>
          <a:prstGeom prst="rect">
            <a:avLst/>
          </a:prstGeom>
        </p:spPr>
      </p:pic>
    </p:spTree>
    <p:extLst>
      <p:ext uri="{BB962C8B-B14F-4D97-AF65-F5344CB8AC3E}">
        <p14:creationId xmlns:p14="http://schemas.microsoft.com/office/powerpoint/2010/main" val="3231203618"/>
      </p:ext>
    </p:extLst>
  </p:cSld>
  <p:clrMap bg1="lt1" tx1="dk1" bg2="lt2" tx2="dk2" accent1="accent1" accent2="accent2" accent3="accent3" accent4="accent4" accent5="accent5" accent6="accent6" hlink="hlink" folHlink="folHlink"/>
  <p:sldLayoutIdLst>
    <p:sldLayoutId id="2147483791" r:id="rId1"/>
    <p:sldLayoutId id="2147483789" r:id="rId2"/>
    <p:sldLayoutId id="2147483798" r:id="rId3"/>
  </p:sldLayoutIdLst>
  <p:hf hdr="0"/>
  <p:txStyles>
    <p:titleStyle>
      <a:lvl1pPr algn="l" defTabSz="914400" rtl="0" eaLnBrk="1" latinLnBrk="0" hangingPunct="1">
        <a:lnSpc>
          <a:spcPct val="90000"/>
        </a:lnSpc>
        <a:spcBef>
          <a:spcPct val="0"/>
        </a:spcBef>
        <a:buNone/>
        <a:defRPr sz="3200" b="1" kern="1200">
          <a:solidFill>
            <a:schemeClr val="tx2"/>
          </a:solidFill>
          <a:latin typeface="+mj-lt"/>
          <a:ea typeface="Inter SemiBold" panose="02000503000000020004" pitchFamily="2" charset="0"/>
          <a:cs typeface="+mj-cs"/>
        </a:defRPr>
      </a:lvl1pPr>
    </p:titleStyle>
    <p:bodyStyle>
      <a:lvl1pPr marL="216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800" kern="1200">
          <a:solidFill>
            <a:schemeClr val="tx1"/>
          </a:solidFill>
          <a:latin typeface="+mn-lt"/>
          <a:ea typeface="Inter" panose="02000503000000020004" pitchFamily="2" charset="0"/>
          <a:cs typeface="+mn-cs"/>
        </a:defRPr>
      </a:lvl1pPr>
      <a:lvl2pPr marL="36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400" kern="1200">
          <a:solidFill>
            <a:schemeClr val="tx1"/>
          </a:solidFill>
          <a:latin typeface="+mn-lt"/>
          <a:ea typeface="Inter" panose="02000503000000020004" pitchFamily="2" charset="0"/>
          <a:cs typeface="+mn-cs"/>
        </a:defRPr>
      </a:lvl2pPr>
      <a:lvl3pPr marL="54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000" kern="1200">
          <a:solidFill>
            <a:schemeClr val="tx1"/>
          </a:solidFill>
          <a:latin typeface="+mn-lt"/>
          <a:ea typeface="Inter" panose="02000503000000020004" pitchFamily="2" charset="0"/>
          <a:cs typeface="+mn-cs"/>
        </a:defRPr>
      </a:lvl3pPr>
      <a:lvl4pPr marL="72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1800" kern="1200">
          <a:solidFill>
            <a:schemeClr val="tx1"/>
          </a:solidFill>
          <a:latin typeface="+mn-lt"/>
          <a:ea typeface="Inter" panose="02000503000000020004" pitchFamily="2" charset="0"/>
          <a:cs typeface="+mn-cs"/>
        </a:defRPr>
      </a:lvl4pPr>
      <a:lvl5pPr marL="90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lang="fi-FI" sz="1600" kern="1200" dirty="0" smtClean="0">
          <a:solidFill>
            <a:schemeClr val="tx1"/>
          </a:solidFill>
          <a:latin typeface="+mn-lt"/>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5" pos="3749">
          <p15:clr>
            <a:srgbClr val="F26B43"/>
          </p15:clr>
        </p15:guide>
        <p15:guide id="16" orient="horz" pos="2160">
          <p15:clr>
            <a:srgbClr val="F26B43"/>
          </p15:clr>
        </p15:guide>
        <p15:guide id="17" pos="7378">
          <p15:clr>
            <a:srgbClr val="F26B43"/>
          </p15:clr>
        </p15:guide>
        <p15:guide id="19" orient="horz" pos="210">
          <p15:clr>
            <a:srgbClr val="F26B43"/>
          </p15:clr>
        </p15:guide>
        <p15:guide id="20" orient="horz" pos="3929">
          <p15:clr>
            <a:srgbClr val="F26B43"/>
          </p15:clr>
        </p15:guide>
        <p15:guide id="21" orient="horz" pos="799">
          <p15:clr>
            <a:srgbClr val="F26B43"/>
          </p15:clr>
        </p15:guide>
        <p15:guide id="22" orient="horz" pos="1026">
          <p15:clr>
            <a:srgbClr val="F26B43"/>
          </p15:clr>
        </p15:guide>
        <p15:guide id="23" pos="1436">
          <p15:clr>
            <a:srgbClr val="F26B43"/>
          </p15:clr>
        </p15:guide>
        <p15:guide id="24" orient="horz" pos="3748">
          <p15:clr>
            <a:srgbClr val="F26B43"/>
          </p15:clr>
        </p15:guide>
        <p15:guide id="25" orient="horz" pos="4156">
          <p15:clr>
            <a:srgbClr val="F26B43"/>
          </p15:clr>
        </p15:guide>
        <p15:guide id="26" pos="2638">
          <p15:clr>
            <a:srgbClr val="F26B43"/>
          </p15:clr>
        </p15:guide>
        <p15:guide id="27" pos="5042">
          <p15:clr>
            <a:srgbClr val="F26B43"/>
          </p15:clr>
        </p15:guide>
        <p15:guide id="28" pos="6244">
          <p15:clr>
            <a:srgbClr val="F26B43"/>
          </p15:clr>
        </p15:guide>
        <p15:guide id="29" pos="3931">
          <p15:clr>
            <a:srgbClr val="F26B43"/>
          </p15:clr>
        </p15:guide>
        <p15:guide id="30" pos="302">
          <p15:clr>
            <a:srgbClr val="F26B43"/>
          </p15:clr>
        </p15:guide>
        <p15:guide id="31"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etunimi.sukunimi@pirha.fi"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aotsikko 2">
            <a:extLst>
              <a:ext uri="{FF2B5EF4-FFF2-40B4-BE49-F238E27FC236}">
                <a16:creationId xmlns:a16="http://schemas.microsoft.com/office/drawing/2014/main" id="{903AF556-C4B0-2581-C87A-17570C5B9BE6}"/>
              </a:ext>
            </a:extLst>
          </p:cNvPr>
          <p:cNvSpPr>
            <a:spLocks noGrp="1"/>
          </p:cNvSpPr>
          <p:nvPr>
            <p:ph type="subTitle" idx="1"/>
          </p:nvPr>
        </p:nvSpPr>
        <p:spPr/>
        <p:txBody>
          <a:bodyPr/>
          <a:lstStyle/>
          <a:p>
            <a:r>
              <a:rPr lang="fi-FI" dirty="0"/>
              <a:t>Sini Nurmi,</a:t>
            </a:r>
          </a:p>
          <a:p>
            <a:r>
              <a:rPr lang="fi-FI" dirty="0"/>
              <a:t>työsuojeluvaltuutettu Kangasala ja Pälkäne</a:t>
            </a:r>
          </a:p>
        </p:txBody>
      </p:sp>
      <p:sp>
        <p:nvSpPr>
          <p:cNvPr id="7" name="Tekstin paikkamerkki 6">
            <a:extLst>
              <a:ext uri="{FF2B5EF4-FFF2-40B4-BE49-F238E27FC236}">
                <a16:creationId xmlns:a16="http://schemas.microsoft.com/office/drawing/2014/main" id="{129A9108-D180-4E1D-9721-4AB61420034D}"/>
              </a:ext>
            </a:extLst>
          </p:cNvPr>
          <p:cNvSpPr>
            <a:spLocks noGrp="1"/>
          </p:cNvSpPr>
          <p:nvPr>
            <p:ph type="body" sz="quarter" idx="13"/>
          </p:nvPr>
        </p:nvSpPr>
        <p:spPr/>
        <p:txBody>
          <a:bodyPr/>
          <a:lstStyle/>
          <a:p>
            <a:r>
              <a:rPr lang="fi-FI" dirty="0"/>
              <a:t>Korkeat lämpötilat työskentelytiloissa</a:t>
            </a:r>
          </a:p>
        </p:txBody>
      </p:sp>
    </p:spTree>
    <p:extLst>
      <p:ext uri="{BB962C8B-B14F-4D97-AF65-F5344CB8AC3E}">
        <p14:creationId xmlns:p14="http://schemas.microsoft.com/office/powerpoint/2010/main" val="2354603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85FC83D-37DE-B72E-773F-1048E01A8849}"/>
              </a:ext>
            </a:extLst>
          </p:cNvPr>
          <p:cNvSpPr>
            <a:spLocks noGrp="1"/>
          </p:cNvSpPr>
          <p:nvPr>
            <p:ph type="title"/>
          </p:nvPr>
        </p:nvSpPr>
        <p:spPr/>
        <p:txBody>
          <a:bodyPr/>
          <a:lstStyle/>
          <a:p>
            <a:r>
              <a:rPr lang="fi-FI" dirty="0"/>
              <a:t>Tilannekuva:</a:t>
            </a:r>
          </a:p>
        </p:txBody>
      </p:sp>
      <p:sp>
        <p:nvSpPr>
          <p:cNvPr id="3" name="Sisällön paikkamerkki 2">
            <a:extLst>
              <a:ext uri="{FF2B5EF4-FFF2-40B4-BE49-F238E27FC236}">
                <a16:creationId xmlns:a16="http://schemas.microsoft.com/office/drawing/2014/main" id="{008FCD05-DE18-C454-470F-8289C65080C0}"/>
              </a:ext>
            </a:extLst>
          </p:cNvPr>
          <p:cNvSpPr>
            <a:spLocks noGrp="1"/>
          </p:cNvSpPr>
          <p:nvPr>
            <p:ph idx="1"/>
          </p:nvPr>
        </p:nvSpPr>
        <p:spPr/>
        <p:txBody>
          <a:bodyPr>
            <a:normAutofit fontScale="85000" lnSpcReduction="10000"/>
          </a:bodyPr>
          <a:lstStyle/>
          <a:p>
            <a:r>
              <a:rPr lang="fi-FI" b="1" dirty="0"/>
              <a:t>Suomen ilmasto on kesän osalta muuttunut huomattavasti verrattuna menneisiin vuosiin. </a:t>
            </a:r>
            <a:r>
              <a:rPr lang="fi-FI" dirty="0"/>
              <a:t>Ilman lämpötila nousee toistuvasti pitkien hellejaksojen aikana yli +25 asteen (helleraja), ja kesällä 2025 on mitattu yhtäjaksoisesti 15 hellepäivää (28.7.25), jolloin ulkolämpötila on ollut yli +30 astetta. Kuumissa olosuhteissa työskentely </a:t>
            </a:r>
            <a:r>
              <a:rPr lang="fi-FI" b="1" dirty="0"/>
              <a:t>ei ole enää poikkeuksellista</a:t>
            </a:r>
            <a:r>
              <a:rPr lang="fi-FI" dirty="0"/>
              <a:t>, vaan siitä on tullut pysyvä tilanne touko-elokuun välisenä aikana.</a:t>
            </a:r>
          </a:p>
          <a:p>
            <a:r>
              <a:rPr lang="fi-FI" dirty="0"/>
              <a:t>Toistuvasti </a:t>
            </a:r>
            <a:r>
              <a:rPr lang="fi-FI" dirty="0" err="1"/>
              <a:t>Pirhan</a:t>
            </a:r>
            <a:r>
              <a:rPr lang="fi-FI" dirty="0"/>
              <a:t> kesäkuukausien aikana työsuojeluun tulee viestejä, että työskentelytiloissa lämpötila ylittää +28 astetta. Suurin osa näistä tiloista sijaitsee vuokrakiinteistöissä, ei </a:t>
            </a:r>
            <a:r>
              <a:rPr lang="fi-FI" dirty="0" err="1"/>
              <a:t>Pirhan</a:t>
            </a:r>
            <a:r>
              <a:rPr lang="fi-FI" dirty="0"/>
              <a:t> omissa toimitiloissa. </a:t>
            </a:r>
            <a:r>
              <a:rPr lang="fi-FI" b="1" dirty="0"/>
              <a:t>Esihenkilöiltä saadun palautteen perusteella selviää, että heidän tekemät ilmanviilennyspyynnöt jäävät usein ilman toimenpiteitä. </a:t>
            </a:r>
          </a:p>
          <a:p>
            <a:endParaRPr lang="fi-FI" dirty="0"/>
          </a:p>
        </p:txBody>
      </p:sp>
    </p:spTree>
    <p:extLst>
      <p:ext uri="{BB962C8B-B14F-4D97-AF65-F5344CB8AC3E}">
        <p14:creationId xmlns:p14="http://schemas.microsoft.com/office/powerpoint/2010/main" val="3967375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9E69777-1408-D2C9-4069-4A0745F2D5C1}"/>
              </a:ext>
            </a:extLst>
          </p:cNvPr>
          <p:cNvSpPr>
            <a:spLocks noGrp="1"/>
          </p:cNvSpPr>
          <p:nvPr>
            <p:ph type="title"/>
          </p:nvPr>
        </p:nvSpPr>
        <p:spPr>
          <a:xfrm>
            <a:off x="838200" y="365125"/>
            <a:ext cx="10515600" cy="1087755"/>
          </a:xfrm>
        </p:spPr>
        <p:txBody>
          <a:bodyPr>
            <a:normAutofit/>
          </a:bodyPr>
          <a:lstStyle/>
          <a:p>
            <a:r>
              <a:rPr lang="fi-FI" dirty="0"/>
              <a:t>Kohteiden kartoitus työsuojeluvaltuutettujen toimesta loppukesä 2025</a:t>
            </a:r>
          </a:p>
        </p:txBody>
      </p:sp>
      <p:sp>
        <p:nvSpPr>
          <p:cNvPr id="3" name="Sisällön paikkamerkki 2">
            <a:extLst>
              <a:ext uri="{FF2B5EF4-FFF2-40B4-BE49-F238E27FC236}">
                <a16:creationId xmlns:a16="http://schemas.microsoft.com/office/drawing/2014/main" id="{9AE9F4F4-1237-6E78-0BD1-55F5FB59AF0D}"/>
              </a:ext>
            </a:extLst>
          </p:cNvPr>
          <p:cNvSpPr>
            <a:spLocks noGrp="1"/>
          </p:cNvSpPr>
          <p:nvPr>
            <p:ph idx="1"/>
          </p:nvPr>
        </p:nvSpPr>
        <p:spPr>
          <a:xfrm>
            <a:off x="838200" y="1544320"/>
            <a:ext cx="10515600" cy="5212079"/>
          </a:xfrm>
        </p:spPr>
        <p:txBody>
          <a:bodyPr>
            <a:normAutofit fontScale="77500" lnSpcReduction="20000"/>
          </a:bodyPr>
          <a:lstStyle/>
          <a:p>
            <a:r>
              <a:rPr lang="fi-FI" dirty="0"/>
              <a:t>Pyysin kollegoitani (työsuojeluvaltuutettuja) asian tiimoilta listamaan yksiköitä mm. tilahallinnollekin tiedoksi. Otsikolla: missä yksiköissä työskentely lämpötila on noussut lainsäädännön vaateiden yläpuolelle  (yli +28 asteeseen)</a:t>
            </a:r>
          </a:p>
          <a:p>
            <a:r>
              <a:rPr lang="fi-FI" dirty="0"/>
              <a:t>Kohteita </a:t>
            </a:r>
            <a:r>
              <a:rPr lang="fi-FI" dirty="0" err="1"/>
              <a:t>kirjaantui</a:t>
            </a:r>
            <a:r>
              <a:rPr lang="fi-FI" dirty="0"/>
              <a:t> 26 yksikköä. Huomioitava, että yhdessä yksikössä voi olla useampi tila, kerrosta, siipi ym. Jossa lämpötila nousee korkeaksi</a:t>
            </a:r>
          </a:p>
          <a:p>
            <a:r>
              <a:rPr lang="fi-FI" dirty="0"/>
              <a:t>Samaan listaukseen oli kirjattu, että 14:sta eri yksiköistä oli kesänaikana tullut työturvallisuusilmoitus liian korkeasta lämpötilasta.</a:t>
            </a:r>
          </a:p>
          <a:p>
            <a:r>
              <a:rPr lang="fi-FI" dirty="0"/>
              <a:t>Esimerkkejä:</a:t>
            </a:r>
          </a:p>
          <a:p>
            <a:pPr lvl="1"/>
            <a:r>
              <a:rPr lang="fi-FI" b="1" dirty="0"/>
              <a:t>Koukkuniemen</a:t>
            </a:r>
            <a:r>
              <a:rPr lang="fi-FI" dirty="0"/>
              <a:t> yksiköistä tuli kesänaikana työturvallisuusilmoituksia yhteensä n.8, joissa kokonaisuutta kuvattu</a:t>
            </a:r>
            <a:r>
              <a:rPr lang="fi-FI" i="1" dirty="0"/>
              <a:t>: Asukashuoneistojen, wc-tilojen sekä taukotilojen lämpötilat nousivat heinä-/elokuun 2025 hellejaksolla 15.-1.8.yli 25 jopa yli 30 astetta laskematta vuorokauden aikana. Lisäksi suuri osa osastosta oli yli 28 asteinen. Työskentely olosuhteet olivat henkilöstöllä haastavat asukkaita avustettaessa.</a:t>
            </a:r>
          </a:p>
          <a:p>
            <a:pPr lvl="1"/>
            <a:r>
              <a:rPr lang="fi-FI" b="1" dirty="0"/>
              <a:t>Kangasalan terveysasemilta </a:t>
            </a:r>
            <a:r>
              <a:rPr lang="fi-FI" dirty="0"/>
              <a:t>tuli kesänaikana</a:t>
            </a:r>
          </a:p>
          <a:p>
            <a:pPr lvl="2"/>
            <a:r>
              <a:rPr lang="fi-FI" dirty="0"/>
              <a:t>Vastaanottopalvelut 14 työturvallisuusilmoitusta</a:t>
            </a:r>
          </a:p>
          <a:p>
            <a:pPr lvl="2"/>
            <a:r>
              <a:rPr lang="fi-FI" dirty="0"/>
              <a:t>Neuvolatoiminnasta 19 työturvallisuusilmoitusta</a:t>
            </a:r>
          </a:p>
          <a:p>
            <a:pPr lvl="1"/>
            <a:endParaRPr lang="fi-FI" dirty="0"/>
          </a:p>
          <a:p>
            <a:endParaRPr lang="fi-FI" dirty="0"/>
          </a:p>
        </p:txBody>
      </p:sp>
    </p:spTree>
    <p:extLst>
      <p:ext uri="{BB962C8B-B14F-4D97-AF65-F5344CB8AC3E}">
        <p14:creationId xmlns:p14="http://schemas.microsoft.com/office/powerpoint/2010/main" val="1774069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0FAB306-6A83-B34B-BF97-359B1BD177AF}"/>
              </a:ext>
            </a:extLst>
          </p:cNvPr>
          <p:cNvSpPr>
            <a:spLocks noGrp="1"/>
          </p:cNvSpPr>
          <p:nvPr>
            <p:ph type="title"/>
          </p:nvPr>
        </p:nvSpPr>
        <p:spPr>
          <a:xfrm>
            <a:off x="484188" y="333375"/>
            <a:ext cx="11228387" cy="923925"/>
          </a:xfrm>
        </p:spPr>
        <p:txBody>
          <a:bodyPr anchor="ctr">
            <a:normAutofit/>
          </a:bodyPr>
          <a:lstStyle/>
          <a:p>
            <a:r>
              <a:rPr lang="fi-FI" dirty="0"/>
              <a:t>Nykyinen ohjeistus:</a:t>
            </a:r>
          </a:p>
        </p:txBody>
      </p:sp>
      <p:graphicFrame>
        <p:nvGraphicFramePr>
          <p:cNvPr id="6" name="Sisällön paikkamerkki 2">
            <a:extLst>
              <a:ext uri="{FF2B5EF4-FFF2-40B4-BE49-F238E27FC236}">
                <a16:creationId xmlns:a16="http://schemas.microsoft.com/office/drawing/2014/main" id="{D82721EF-604F-5319-6135-7680AAE20D7B}"/>
              </a:ext>
            </a:extLst>
          </p:cNvPr>
          <p:cNvGraphicFramePr>
            <a:graphicFrameLocks noGrp="1"/>
          </p:cNvGraphicFramePr>
          <p:nvPr>
            <p:ph idx="1"/>
            <p:extLst>
              <p:ext uri="{D42A27DB-BD31-4B8C-83A1-F6EECF244321}">
                <p14:modId xmlns:p14="http://schemas.microsoft.com/office/powerpoint/2010/main" val="2439054105"/>
              </p:ext>
            </p:extLst>
          </p:nvPr>
        </p:nvGraphicFramePr>
        <p:xfrm>
          <a:off x="479425" y="1628775"/>
          <a:ext cx="11233150" cy="4321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73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7C1CDEF-4932-B42C-D8D5-A9C538A9966F}"/>
              </a:ext>
            </a:extLst>
          </p:cNvPr>
          <p:cNvSpPr>
            <a:spLocks noGrp="1"/>
          </p:cNvSpPr>
          <p:nvPr>
            <p:ph type="title"/>
          </p:nvPr>
        </p:nvSpPr>
        <p:spPr>
          <a:xfrm>
            <a:off x="484188" y="333375"/>
            <a:ext cx="11228387" cy="923925"/>
          </a:xfrm>
        </p:spPr>
        <p:txBody>
          <a:bodyPr anchor="ctr">
            <a:normAutofit/>
          </a:bodyPr>
          <a:lstStyle/>
          <a:p>
            <a:r>
              <a:rPr lang="fi-FI" dirty="0"/>
              <a:t>Loppulausunto:</a:t>
            </a:r>
          </a:p>
        </p:txBody>
      </p:sp>
      <p:sp>
        <p:nvSpPr>
          <p:cNvPr id="3" name="Sisällön paikkamerkki 2">
            <a:extLst>
              <a:ext uri="{FF2B5EF4-FFF2-40B4-BE49-F238E27FC236}">
                <a16:creationId xmlns:a16="http://schemas.microsoft.com/office/drawing/2014/main" id="{B2FB6F35-294A-D641-8E45-9E0298BA540E}"/>
              </a:ext>
            </a:extLst>
          </p:cNvPr>
          <p:cNvSpPr>
            <a:spLocks noGrp="1"/>
          </p:cNvSpPr>
          <p:nvPr>
            <p:ph sz="quarter" idx="13"/>
          </p:nvPr>
        </p:nvSpPr>
        <p:spPr>
          <a:xfrm>
            <a:off x="479424" y="1628800"/>
            <a:ext cx="11233151" cy="4321175"/>
          </a:xfrm>
        </p:spPr>
        <p:txBody>
          <a:bodyPr>
            <a:normAutofit/>
          </a:bodyPr>
          <a:lstStyle/>
          <a:p>
            <a:r>
              <a:rPr lang="fi-FI" dirty="0"/>
              <a:t>Tällainen lause (edellisen dian viimeinen kohta) asettaa työntekijät eriarvoiseen asemaan, mikä on vastoin työnantajan velvollisuuksia ja rikkoo työturvallisuuslakia.</a:t>
            </a:r>
          </a:p>
          <a:p>
            <a:pPr marL="0" indent="0">
              <a:buNone/>
            </a:pPr>
            <a:endParaRPr lang="fi-FI" dirty="0"/>
          </a:p>
          <a:p>
            <a:r>
              <a:rPr lang="fi-FI" b="1" dirty="0"/>
              <a:t>Kysynkin, miten tähän tuotuun tietoon aiotaan reagoida tulevan syys- ja talvikauden aikana, jotta tämä terveyttä vaarantava riski poistetaan tai sitä vähennetään työsuojelulain mukaisesti?</a:t>
            </a:r>
            <a:endParaRPr lang="fi-FI" dirty="0"/>
          </a:p>
          <a:p>
            <a:endParaRPr lang="fi-FI" dirty="0"/>
          </a:p>
        </p:txBody>
      </p:sp>
    </p:spTree>
    <p:extLst>
      <p:ext uri="{BB962C8B-B14F-4D97-AF65-F5344CB8AC3E}">
        <p14:creationId xmlns:p14="http://schemas.microsoft.com/office/powerpoint/2010/main" val="1904784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5BB0AB-79F6-B8FA-D86A-DE32E9B9902A}"/>
              </a:ext>
            </a:extLst>
          </p:cNvPr>
          <p:cNvSpPr>
            <a:spLocks noGrp="1"/>
          </p:cNvSpPr>
          <p:nvPr>
            <p:ph type="title"/>
          </p:nvPr>
        </p:nvSpPr>
        <p:spPr>
          <a:xfrm>
            <a:off x="484188" y="333375"/>
            <a:ext cx="11228387" cy="923925"/>
          </a:xfrm>
        </p:spPr>
        <p:txBody>
          <a:bodyPr anchor="ctr">
            <a:normAutofit/>
          </a:bodyPr>
          <a:lstStyle/>
          <a:p>
            <a:r>
              <a:rPr lang="fi-FI" dirty="0"/>
              <a:t>Kotihoidon osalta asia viety Ikäihmisten ja vammaisten yhteistoimintaryhmään</a:t>
            </a:r>
          </a:p>
        </p:txBody>
      </p:sp>
      <p:sp>
        <p:nvSpPr>
          <p:cNvPr id="3" name="Sisällön paikkamerkki 2">
            <a:extLst>
              <a:ext uri="{FF2B5EF4-FFF2-40B4-BE49-F238E27FC236}">
                <a16:creationId xmlns:a16="http://schemas.microsoft.com/office/drawing/2014/main" id="{9FF3D24E-6794-1734-578E-DE1D28EECF4A}"/>
              </a:ext>
            </a:extLst>
          </p:cNvPr>
          <p:cNvSpPr>
            <a:spLocks noGrp="1"/>
          </p:cNvSpPr>
          <p:nvPr>
            <p:ph sz="quarter" idx="13"/>
          </p:nvPr>
        </p:nvSpPr>
        <p:spPr>
          <a:xfrm>
            <a:off x="484188" y="1412776"/>
            <a:ext cx="11233151" cy="4752528"/>
          </a:xfrm>
        </p:spPr>
        <p:txBody>
          <a:bodyPr>
            <a:normAutofit fontScale="92500"/>
          </a:bodyPr>
          <a:lstStyle/>
          <a:p>
            <a:pPr>
              <a:lnSpc>
                <a:spcPct val="90000"/>
              </a:lnSpc>
            </a:pPr>
            <a:r>
              <a:rPr lang="fi-FI" sz="2400" dirty="0"/>
              <a:t>Intran työsuojelusivustolla todetaan kuumassa työskentelystä, että työyksiköissä on vaarojen arvioinnin perusteella määriteltävä työn luonteen mukaiset lämpötilan raja-arvot ja riskit lämpöolosuhteille sekä kirjattava toimenpiteet niiden vähentämiseksi.</a:t>
            </a:r>
          </a:p>
          <a:p>
            <a:pPr>
              <a:lnSpc>
                <a:spcPct val="90000"/>
              </a:lnSpc>
            </a:pPr>
            <a:r>
              <a:rPr lang="fi-FI" sz="2400" b="1" dirty="0"/>
              <a:t>Työsuojelun huomion mukaan tätä ei ole toteutettu kotihoidon riskienarvioinnissa, eikä työturvallisuusriskille ole mietitty toimenpiteitä. </a:t>
            </a:r>
            <a:r>
              <a:rPr lang="fi-FI" sz="2400" dirty="0"/>
              <a:t>Toistuvasti </a:t>
            </a:r>
            <a:r>
              <a:rPr lang="fi-FI" sz="2400" dirty="0" err="1"/>
              <a:t>Pirhan</a:t>
            </a:r>
            <a:r>
              <a:rPr lang="fi-FI" sz="2400" dirty="0"/>
              <a:t> kesäkuukausien aikana työsuojeluun tulee viestejä, että työskentely olosuhteissa (tauko/tiimituvat, auto ja asiakkaiden kodit) lämpötila ylittää +28 astetta, eikä viilennystilaa ole tarjottavissa asiakaskäynneillä, eikä asiakaskäyntien välissä. Ilmastoidussa autossa matkustaminen asiakkaiden välillä ei ole lain mukainen tauko vaan työtehtävä, jossa on oltava valppaana.  </a:t>
            </a:r>
          </a:p>
          <a:p>
            <a:pPr>
              <a:lnSpc>
                <a:spcPct val="90000"/>
              </a:lnSpc>
            </a:pPr>
            <a:r>
              <a:rPr lang="fi-FI" sz="2400" dirty="0"/>
              <a:t>Asia ensikäsitelty </a:t>
            </a:r>
            <a:r>
              <a:rPr lang="fi-FI" sz="2400" dirty="0" err="1"/>
              <a:t>IkiVapan</a:t>
            </a:r>
            <a:r>
              <a:rPr lang="fi-FI" sz="2400" dirty="0"/>
              <a:t> yt: ryhmässä 27.8.2025. Pöytäkirja merkintä: ”</a:t>
            </a:r>
            <a:r>
              <a:rPr lang="fi-FI" sz="2400" i="1" dirty="0"/>
              <a:t>Sovittiin, että vuoden 2026 keväällä (helmi-maaliskuu) asia tuodaan uudelleen </a:t>
            </a:r>
            <a:r>
              <a:rPr lang="fi-FI" sz="2400" i="1" dirty="0" err="1"/>
              <a:t>Ikivapan</a:t>
            </a:r>
            <a:r>
              <a:rPr lang="fi-FI" sz="2400" i="1" dirty="0"/>
              <a:t> yt-ryhmään: mitä mahdollisia toimenpiteitä asian osalta on jo tehty tai tullaan tekemään. ”</a:t>
            </a:r>
          </a:p>
          <a:p>
            <a:pPr>
              <a:lnSpc>
                <a:spcPct val="90000"/>
              </a:lnSpc>
            </a:pPr>
            <a:endParaRPr lang="fi-FI" sz="2000" dirty="0"/>
          </a:p>
          <a:p>
            <a:pPr>
              <a:lnSpc>
                <a:spcPct val="90000"/>
              </a:lnSpc>
            </a:pPr>
            <a:endParaRPr lang="fi-FI" sz="2000" dirty="0"/>
          </a:p>
        </p:txBody>
      </p:sp>
    </p:spTree>
    <p:extLst>
      <p:ext uri="{BB962C8B-B14F-4D97-AF65-F5344CB8AC3E}">
        <p14:creationId xmlns:p14="http://schemas.microsoft.com/office/powerpoint/2010/main" val="4053714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ctrTitle"/>
          </p:nvPr>
        </p:nvSpPr>
        <p:spPr/>
        <p:txBody>
          <a:bodyPr/>
          <a:lstStyle/>
          <a:p>
            <a:r>
              <a:rPr lang="fi-FI" b="1" dirty="0">
                <a:latin typeface="+mj-lt"/>
              </a:rPr>
              <a:t>Yhteystiedot</a:t>
            </a:r>
          </a:p>
        </p:txBody>
      </p:sp>
      <p:sp>
        <p:nvSpPr>
          <p:cNvPr id="7" name="Sisällön paikkamerkki 6"/>
          <p:cNvSpPr>
            <a:spLocks noGrp="1"/>
          </p:cNvSpPr>
          <p:nvPr>
            <p:ph type="subTitle" idx="1"/>
          </p:nvPr>
        </p:nvSpPr>
        <p:spPr/>
        <p:txBody>
          <a:bodyPr/>
          <a:lstStyle/>
          <a:p>
            <a:r>
              <a:rPr lang="fi-FI" dirty="0"/>
              <a:t>Etunimi Sukunimi</a:t>
            </a:r>
            <a:br>
              <a:rPr lang="fi-FI" dirty="0"/>
            </a:br>
            <a:r>
              <a:rPr lang="fi-FI" dirty="0"/>
              <a:t>Titteli</a:t>
            </a:r>
            <a:br>
              <a:rPr lang="fi-FI" dirty="0"/>
            </a:br>
            <a:r>
              <a:rPr lang="fi-FI" dirty="0"/>
              <a:t>Yksikkö</a:t>
            </a:r>
            <a:br>
              <a:rPr lang="fi-FI" dirty="0"/>
            </a:br>
            <a:r>
              <a:rPr lang="fi-FI" dirty="0"/>
              <a:t>Osoitetiedot</a:t>
            </a:r>
            <a:br>
              <a:rPr lang="fi-FI" dirty="0"/>
            </a:br>
            <a:r>
              <a:rPr lang="fi-FI" dirty="0"/>
              <a:t>000 000 0000</a:t>
            </a:r>
            <a:br>
              <a:rPr lang="fi-FI" dirty="0"/>
            </a:br>
            <a:r>
              <a:rPr lang="fi-FI" dirty="0">
                <a:hlinkClick r:id="rId2"/>
              </a:rPr>
              <a:t>etunimi.sukunimi@pirha.fi</a:t>
            </a:r>
            <a:br>
              <a:rPr lang="fi-FI" dirty="0"/>
            </a:br>
            <a:r>
              <a:rPr lang="fi-FI" dirty="0"/>
              <a:t>@sometunnus</a:t>
            </a:r>
            <a:br>
              <a:rPr lang="fi-FI" dirty="0"/>
            </a:br>
            <a:r>
              <a:rPr lang="fi-FI" dirty="0"/>
              <a:t>pirha.fi</a:t>
            </a:r>
            <a:br>
              <a:rPr lang="fi-FI" dirty="0"/>
            </a:br>
            <a:endParaRPr lang="fi-FI" dirty="0"/>
          </a:p>
          <a:p>
            <a:endParaRPr lang="fi-FI" dirty="0"/>
          </a:p>
        </p:txBody>
      </p:sp>
    </p:spTree>
    <p:extLst>
      <p:ext uri="{BB962C8B-B14F-4D97-AF65-F5344CB8AC3E}">
        <p14:creationId xmlns:p14="http://schemas.microsoft.com/office/powerpoint/2010/main" val="2530766053"/>
      </p:ext>
    </p:extLst>
  </p:cSld>
  <p:clrMapOvr>
    <a:masterClrMapping/>
  </p:clrMapOvr>
</p:sld>
</file>

<file path=ppt/theme/theme1.xml><?xml version="1.0" encoding="utf-8"?>
<a:theme xmlns:a="http://schemas.openxmlformats.org/drawingml/2006/main" name="Pirkanmaan hyvinvointialue_perus">
  <a:themeElements>
    <a:clrScheme name="PHA_2022">
      <a:dk1>
        <a:srgbClr val="000000"/>
      </a:dk1>
      <a:lt1>
        <a:srgbClr val="FFFFFF"/>
      </a:lt1>
      <a:dk2>
        <a:srgbClr val="721465"/>
      </a:dk2>
      <a:lt2>
        <a:srgbClr val="FFDEE6"/>
      </a:lt2>
      <a:accent1>
        <a:srgbClr val="10285E"/>
      </a:accent1>
      <a:accent2>
        <a:srgbClr val="FF8C00"/>
      </a:accent2>
      <a:accent3>
        <a:srgbClr val="F4D11F"/>
      </a:accent3>
      <a:accent4>
        <a:srgbClr val="FF5982"/>
      </a:accent4>
      <a:accent5>
        <a:srgbClr val="9F93D8"/>
      </a:accent5>
      <a:accent6>
        <a:srgbClr val="31A7D7"/>
      </a:accent6>
      <a:hlink>
        <a:srgbClr val="284A96"/>
      </a:hlink>
      <a:folHlink>
        <a:srgbClr val="284A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ienovaraisen yhtenäin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rkanmaan_hyvinvointialue_PP-malli.potx" id="{215781E0-82AC-4177-9990-5928CCCFB862}" vid="{84433AC9-32E8-4852-9E10-5A5822690FC3}"/>
    </a:ext>
  </a:extLst>
</a:theme>
</file>

<file path=ppt/theme/theme2.xml><?xml version="1.0" encoding="utf-8"?>
<a:theme xmlns:a="http://schemas.openxmlformats.org/drawingml/2006/main" name="PHA_keltainen">
  <a:themeElements>
    <a:clrScheme name="PHA_22082022">
      <a:dk1>
        <a:srgbClr val="000000"/>
      </a:dk1>
      <a:lt1>
        <a:srgbClr val="FFFFFF"/>
      </a:lt1>
      <a:dk2>
        <a:srgbClr val="721465"/>
      </a:dk2>
      <a:lt2>
        <a:srgbClr val="FFDEE6"/>
      </a:lt2>
      <a:accent1>
        <a:srgbClr val="10285E"/>
      </a:accent1>
      <a:accent2>
        <a:srgbClr val="FF8C00"/>
      </a:accent2>
      <a:accent3>
        <a:srgbClr val="F4D11F"/>
      </a:accent3>
      <a:accent4>
        <a:srgbClr val="FF5982"/>
      </a:accent4>
      <a:accent5>
        <a:srgbClr val="9F93D8"/>
      </a:accent5>
      <a:accent6>
        <a:srgbClr val="31A7D7"/>
      </a:accent6>
      <a:hlink>
        <a:srgbClr val="31A7D7"/>
      </a:hlink>
      <a:folHlink>
        <a:srgbClr val="DD3FC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rkanmaan_hyvinvointialue_PP-malli.potx" id="{215781E0-82AC-4177-9990-5928CCCFB862}" vid="{5D29AA7A-CD7A-44C4-AF57-9C23DF881C3F}"/>
    </a:ext>
  </a:extLst>
</a:theme>
</file>

<file path=ppt/theme/theme3.xml><?xml version="1.0" encoding="utf-8"?>
<a:theme xmlns:a="http://schemas.openxmlformats.org/drawingml/2006/main" name="PHA_purppura">
  <a:themeElements>
    <a:clrScheme name="PHA_22082022">
      <a:dk1>
        <a:srgbClr val="000000"/>
      </a:dk1>
      <a:lt1>
        <a:srgbClr val="FFFFFF"/>
      </a:lt1>
      <a:dk2>
        <a:srgbClr val="721465"/>
      </a:dk2>
      <a:lt2>
        <a:srgbClr val="FFDEE6"/>
      </a:lt2>
      <a:accent1>
        <a:srgbClr val="10285E"/>
      </a:accent1>
      <a:accent2>
        <a:srgbClr val="FF8C00"/>
      </a:accent2>
      <a:accent3>
        <a:srgbClr val="F4D11F"/>
      </a:accent3>
      <a:accent4>
        <a:srgbClr val="FF5982"/>
      </a:accent4>
      <a:accent5>
        <a:srgbClr val="9F93D8"/>
      </a:accent5>
      <a:accent6>
        <a:srgbClr val="31A7D7"/>
      </a:accent6>
      <a:hlink>
        <a:srgbClr val="31A7D7"/>
      </a:hlink>
      <a:folHlink>
        <a:srgbClr val="DD3FC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rkanmaan_hyvinvointialue_PP-malli.potx" id="{215781E0-82AC-4177-9990-5928CCCFB862}" vid="{89F62007-6372-45CF-8A51-13BB55BF629B}"/>
    </a:ext>
  </a:extLst>
</a:theme>
</file>

<file path=ppt/theme/theme4.xml><?xml version="1.0" encoding="utf-8"?>
<a:theme xmlns:a="http://schemas.openxmlformats.org/drawingml/2006/main" name="PHA_sininen">
  <a:themeElements>
    <a:clrScheme name="PHA_22082022">
      <a:dk1>
        <a:srgbClr val="000000"/>
      </a:dk1>
      <a:lt1>
        <a:srgbClr val="FFFFFF"/>
      </a:lt1>
      <a:dk2>
        <a:srgbClr val="721465"/>
      </a:dk2>
      <a:lt2>
        <a:srgbClr val="FFDEE6"/>
      </a:lt2>
      <a:accent1>
        <a:srgbClr val="10285E"/>
      </a:accent1>
      <a:accent2>
        <a:srgbClr val="FF8C00"/>
      </a:accent2>
      <a:accent3>
        <a:srgbClr val="F4D11F"/>
      </a:accent3>
      <a:accent4>
        <a:srgbClr val="FF5982"/>
      </a:accent4>
      <a:accent5>
        <a:srgbClr val="9F93D8"/>
      </a:accent5>
      <a:accent6>
        <a:srgbClr val="31A7D7"/>
      </a:accent6>
      <a:hlink>
        <a:srgbClr val="31A7D7"/>
      </a:hlink>
      <a:folHlink>
        <a:srgbClr val="DD3FC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rkanmaan_hyvinvointialue_PP-malli.potx" id="{215781E0-82AC-4177-9990-5928CCCFB862}" vid="{D91A697D-A2F0-4DA3-94F1-BCB9228AFA9B}"/>
    </a:ext>
  </a:extLst>
</a:theme>
</file>

<file path=ppt/theme/theme5.xml><?xml version="1.0" encoding="utf-8"?>
<a:theme xmlns:a="http://schemas.openxmlformats.org/drawingml/2006/main" name="PHA_roosa">
  <a:themeElements>
    <a:clrScheme name="PHA_22082022">
      <a:dk1>
        <a:srgbClr val="000000"/>
      </a:dk1>
      <a:lt1>
        <a:srgbClr val="FFFFFF"/>
      </a:lt1>
      <a:dk2>
        <a:srgbClr val="721465"/>
      </a:dk2>
      <a:lt2>
        <a:srgbClr val="FFDEE6"/>
      </a:lt2>
      <a:accent1>
        <a:srgbClr val="10285E"/>
      </a:accent1>
      <a:accent2>
        <a:srgbClr val="FF8C00"/>
      </a:accent2>
      <a:accent3>
        <a:srgbClr val="F4D11F"/>
      </a:accent3>
      <a:accent4>
        <a:srgbClr val="FF5982"/>
      </a:accent4>
      <a:accent5>
        <a:srgbClr val="9F93D8"/>
      </a:accent5>
      <a:accent6>
        <a:srgbClr val="31A7D7"/>
      </a:accent6>
      <a:hlink>
        <a:srgbClr val="31A7D7"/>
      </a:hlink>
      <a:folHlink>
        <a:srgbClr val="DD3FC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rkanmaan_hyvinvointialue_PP-malli.potx" id="{215781E0-82AC-4177-9990-5928CCCFB862}" vid="{20E0BB0C-9175-4E5C-85E9-1FE57EFF982A}"/>
    </a:ext>
  </a:extLst>
</a:theme>
</file>

<file path=ppt/theme/theme6.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Pirkanmaan hyvinvointialue mallipohja</Template>
  <TotalTime>7</TotalTime>
  <Words>603</Words>
  <Application>Microsoft Office PowerPoint</Application>
  <PresentationFormat>Laajakuva</PresentationFormat>
  <Paragraphs>29</Paragraphs>
  <Slides>7</Slides>
  <Notes>0</Notes>
  <HiddenSlides>0</HiddenSlides>
  <MMClips>0</MMClips>
  <ScaleCrop>false</ScaleCrop>
  <HeadingPairs>
    <vt:vector size="6" baseType="variant">
      <vt:variant>
        <vt:lpstr>Käytetyt fontit</vt:lpstr>
      </vt:variant>
      <vt:variant>
        <vt:i4>2</vt:i4>
      </vt:variant>
      <vt:variant>
        <vt:lpstr>Teema</vt:lpstr>
      </vt:variant>
      <vt:variant>
        <vt:i4>5</vt:i4>
      </vt:variant>
      <vt:variant>
        <vt:lpstr>Dian otsikot</vt:lpstr>
      </vt:variant>
      <vt:variant>
        <vt:i4>7</vt:i4>
      </vt:variant>
    </vt:vector>
  </HeadingPairs>
  <TitlesOfParts>
    <vt:vector size="14" baseType="lpstr">
      <vt:lpstr>Arial</vt:lpstr>
      <vt:lpstr>Calibri</vt:lpstr>
      <vt:lpstr>Pirkanmaan hyvinvointialue_perus</vt:lpstr>
      <vt:lpstr>PHA_keltainen</vt:lpstr>
      <vt:lpstr>PHA_purppura</vt:lpstr>
      <vt:lpstr>PHA_sininen</vt:lpstr>
      <vt:lpstr>PHA_roosa</vt:lpstr>
      <vt:lpstr>PowerPoint-esitys</vt:lpstr>
      <vt:lpstr>Tilannekuva:</vt:lpstr>
      <vt:lpstr>Kohteiden kartoitus työsuojeluvaltuutettujen toimesta loppukesä 2025</vt:lpstr>
      <vt:lpstr>Nykyinen ohjeistus:</vt:lpstr>
      <vt:lpstr>Loppulausunto:</vt:lpstr>
      <vt:lpstr>Kotihoidon osalta asia viety Ikäihmisten ja vammaisten yhteistoimintaryhmään</vt:lpstr>
      <vt:lpstr>Yhteystiedot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Lehtonen Terhi</dc:creator>
  <cp:keywords/>
  <cp:lastModifiedBy>Lehtonen Terhi</cp:lastModifiedBy>
  <cp:revision>1</cp:revision>
  <dcterms:created xsi:type="dcterms:W3CDTF">2025-10-29T10:52:14Z</dcterms:created>
  <dcterms:modified xsi:type="dcterms:W3CDTF">2025-10-29T11:00:08Z</dcterms:modified>
</cp:coreProperties>
</file>